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470" r:id="rId2"/>
    <p:sldId id="360" r:id="rId3"/>
    <p:sldId id="602" r:id="rId4"/>
    <p:sldId id="603" r:id="rId5"/>
    <p:sldId id="666" r:id="rId6"/>
    <p:sldId id="615" r:id="rId7"/>
    <p:sldId id="616" r:id="rId8"/>
    <p:sldId id="667" r:id="rId9"/>
    <p:sldId id="647" r:id="rId10"/>
    <p:sldId id="668" r:id="rId11"/>
    <p:sldId id="627" r:id="rId12"/>
    <p:sldId id="618" r:id="rId13"/>
    <p:sldId id="669" r:id="rId14"/>
    <p:sldId id="629" r:id="rId15"/>
    <p:sldId id="630" r:id="rId16"/>
    <p:sldId id="670" r:id="rId17"/>
    <p:sldId id="631" r:id="rId18"/>
    <p:sldId id="635" r:id="rId19"/>
    <p:sldId id="636" r:id="rId20"/>
    <p:sldId id="637" r:id="rId21"/>
    <p:sldId id="638" r:id="rId22"/>
    <p:sldId id="639" r:id="rId23"/>
    <p:sldId id="640" r:id="rId24"/>
    <p:sldId id="671" r:id="rId25"/>
    <p:sldId id="641" r:id="rId26"/>
    <p:sldId id="628" r:id="rId27"/>
    <p:sldId id="626" r:id="rId28"/>
    <p:sldId id="625" r:id="rId29"/>
    <p:sldId id="632" r:id="rId30"/>
    <p:sldId id="633" r:id="rId31"/>
    <p:sldId id="643" r:id="rId32"/>
    <p:sldId id="644" r:id="rId33"/>
    <p:sldId id="654" r:id="rId34"/>
    <p:sldId id="645" r:id="rId35"/>
    <p:sldId id="646" r:id="rId36"/>
    <p:sldId id="672" r:id="rId37"/>
    <p:sldId id="652" r:id="rId38"/>
    <p:sldId id="649" r:id="rId39"/>
    <p:sldId id="665" r:id="rId40"/>
    <p:sldId id="613" r:id="rId41"/>
    <p:sldId id="614" r:id="rId42"/>
    <p:sldId id="664" r:id="rId43"/>
    <p:sldId id="656" r:id="rId44"/>
    <p:sldId id="661" r:id="rId45"/>
    <p:sldId id="662" r:id="rId46"/>
    <p:sldId id="663" r:id="rId47"/>
    <p:sldId id="364" r:id="rId48"/>
  </p:sldIdLst>
  <p:sldSz cx="9144000" cy="6858000" type="screen4x3"/>
  <p:notesSz cx="6881813" cy="9296400"/>
  <p:defaultTextStyle>
    <a:defPPr>
      <a:defRPr lang="en-US"/>
    </a:defPPr>
    <a:lvl1pPr algn="l" rtl="0" fontAlgn="base">
      <a:spcBef>
        <a:spcPct val="0"/>
      </a:spcBef>
      <a:spcAft>
        <a:spcPct val="0"/>
      </a:spcAft>
      <a:defRPr sz="28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8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8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8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800" kern="1200">
        <a:solidFill>
          <a:schemeClr val="tx1"/>
        </a:solidFill>
        <a:latin typeface="Arial" charset="0"/>
        <a:ea typeface="ＭＳ Ｐゴシック" pitchFamily="34" charset="-128"/>
        <a:cs typeface="+mn-cs"/>
      </a:defRPr>
    </a:lvl5pPr>
    <a:lvl6pPr marL="2286000" algn="l" defTabSz="914400" rtl="0" eaLnBrk="1" latinLnBrk="0" hangingPunct="1">
      <a:defRPr sz="2800" kern="1200">
        <a:solidFill>
          <a:schemeClr val="tx1"/>
        </a:solidFill>
        <a:latin typeface="Arial" charset="0"/>
        <a:ea typeface="ＭＳ Ｐゴシック" pitchFamily="34" charset="-128"/>
        <a:cs typeface="+mn-cs"/>
      </a:defRPr>
    </a:lvl6pPr>
    <a:lvl7pPr marL="2743200" algn="l" defTabSz="914400" rtl="0" eaLnBrk="1" latinLnBrk="0" hangingPunct="1">
      <a:defRPr sz="2800" kern="1200">
        <a:solidFill>
          <a:schemeClr val="tx1"/>
        </a:solidFill>
        <a:latin typeface="Arial" charset="0"/>
        <a:ea typeface="ＭＳ Ｐゴシック" pitchFamily="34" charset="-128"/>
        <a:cs typeface="+mn-cs"/>
      </a:defRPr>
    </a:lvl7pPr>
    <a:lvl8pPr marL="3200400" algn="l" defTabSz="914400" rtl="0" eaLnBrk="1" latinLnBrk="0" hangingPunct="1">
      <a:defRPr sz="2800" kern="1200">
        <a:solidFill>
          <a:schemeClr val="tx1"/>
        </a:solidFill>
        <a:latin typeface="Arial" charset="0"/>
        <a:ea typeface="ＭＳ Ｐゴシック" pitchFamily="34" charset="-128"/>
        <a:cs typeface="+mn-cs"/>
      </a:defRPr>
    </a:lvl8pPr>
    <a:lvl9pPr marL="3657600" algn="l" defTabSz="914400" rtl="0" eaLnBrk="1" latinLnBrk="0" hangingPunct="1">
      <a:defRPr sz="2800"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en Chung"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ED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72749" autoAdjust="0"/>
  </p:normalViewPr>
  <p:slideViewPr>
    <p:cSldViewPr>
      <p:cViewPr>
        <p:scale>
          <a:sx n="73" d="100"/>
          <a:sy n="73" d="100"/>
        </p:scale>
        <p:origin x="-826" y="25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p:scale>
          <a:sx n="75" d="100"/>
          <a:sy n="75" d="100"/>
        </p:scale>
        <p:origin x="-1980" y="-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06" tIns="45353" rIns="90706" bIns="45353" numCol="1" anchor="t" anchorCtr="0" compatLnSpc="1">
            <a:prstTxWarp prst="textNoShape">
              <a:avLst/>
            </a:prstTxWarp>
          </a:bodyPr>
          <a:lstStyle>
            <a:lvl1pPr defTabSz="906463">
              <a:defRPr sz="1100">
                <a:cs typeface="Arial" charset="0"/>
              </a:defRPr>
            </a:lvl1pPr>
          </a:lstStyle>
          <a:p>
            <a:endParaRPr lang="en-US"/>
          </a:p>
        </p:txBody>
      </p:sp>
      <p:sp>
        <p:nvSpPr>
          <p:cNvPr id="205827" name="Rectangle 3"/>
          <p:cNvSpPr>
            <a:spLocks noGrp="1" noChangeArrowheads="1"/>
          </p:cNvSpPr>
          <p:nvPr>
            <p:ph type="dt" sz="quarter"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06" tIns="45353" rIns="90706" bIns="45353" numCol="1" anchor="t" anchorCtr="0" compatLnSpc="1">
            <a:prstTxWarp prst="textNoShape">
              <a:avLst/>
            </a:prstTxWarp>
          </a:bodyPr>
          <a:lstStyle>
            <a:lvl1pPr algn="r" defTabSz="906463">
              <a:defRPr sz="1100">
                <a:cs typeface="Arial" charset="0"/>
              </a:defRPr>
            </a:lvl1pPr>
          </a:lstStyle>
          <a:p>
            <a:endParaRPr lang="en-US"/>
          </a:p>
        </p:txBody>
      </p:sp>
      <p:sp>
        <p:nvSpPr>
          <p:cNvPr id="205828" name="Rectangle 4"/>
          <p:cNvSpPr>
            <a:spLocks noGrp="1" noChangeArrowheads="1"/>
          </p:cNvSpPr>
          <p:nvPr>
            <p:ph type="ftr" sz="quarter" idx="2"/>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06" tIns="45353" rIns="90706" bIns="45353" numCol="1" anchor="b" anchorCtr="0" compatLnSpc="1">
            <a:prstTxWarp prst="textNoShape">
              <a:avLst/>
            </a:prstTxWarp>
          </a:bodyPr>
          <a:lstStyle>
            <a:lvl1pPr defTabSz="906463">
              <a:defRPr sz="1100">
                <a:cs typeface="Arial" charset="0"/>
              </a:defRPr>
            </a:lvl1pPr>
          </a:lstStyle>
          <a:p>
            <a:endParaRPr lang="en-US"/>
          </a:p>
        </p:txBody>
      </p:sp>
      <p:sp>
        <p:nvSpPr>
          <p:cNvPr id="205829" name="Rectangle 5"/>
          <p:cNvSpPr>
            <a:spLocks noGrp="1" noChangeArrowheads="1"/>
          </p:cNvSpPr>
          <p:nvPr>
            <p:ph type="sldNum" sz="quarter" idx="3"/>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06" tIns="45353" rIns="90706" bIns="45353" numCol="1" anchor="b" anchorCtr="0" compatLnSpc="1">
            <a:prstTxWarp prst="textNoShape">
              <a:avLst/>
            </a:prstTxWarp>
          </a:bodyPr>
          <a:lstStyle>
            <a:lvl1pPr algn="r" defTabSz="906463">
              <a:defRPr sz="1100">
                <a:cs typeface="Arial" charset="0"/>
              </a:defRPr>
            </a:lvl1pPr>
          </a:lstStyle>
          <a:p>
            <a:fld id="{515D106F-EB24-42AF-9848-BF8E773CCB34}" type="slidenum">
              <a:rPr lang="en-US"/>
              <a:pPr/>
              <a:t>‹#›</a:t>
            </a:fld>
            <a:endParaRPr lang="en-US"/>
          </a:p>
        </p:txBody>
      </p:sp>
    </p:spTree>
    <p:extLst>
      <p:ext uri="{BB962C8B-B14F-4D97-AF65-F5344CB8AC3E}">
        <p14:creationId xmlns:p14="http://schemas.microsoft.com/office/powerpoint/2010/main" val="733179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9" tIns="46215" rIns="92429" bIns="46215" numCol="1" anchor="t" anchorCtr="0" compatLnSpc="1">
            <a:prstTxWarp prst="textNoShape">
              <a:avLst/>
            </a:prstTxWarp>
          </a:bodyPr>
          <a:lstStyle>
            <a:lvl1pPr defTabSz="923925">
              <a:defRPr sz="1100">
                <a:cs typeface="Arial" charset="0"/>
              </a:defRPr>
            </a:lvl1pPr>
          </a:lstStyle>
          <a:p>
            <a:endParaRPr lang="en-US"/>
          </a:p>
        </p:txBody>
      </p:sp>
      <p:sp>
        <p:nvSpPr>
          <p:cNvPr id="3075" name="Rectangle 3"/>
          <p:cNvSpPr>
            <a:spLocks noGrp="1" noChangeArrowheads="1"/>
          </p:cNvSpPr>
          <p:nvPr>
            <p:ph type="dt"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9" tIns="46215" rIns="92429" bIns="46215" numCol="1" anchor="t" anchorCtr="0" compatLnSpc="1">
            <a:prstTxWarp prst="textNoShape">
              <a:avLst/>
            </a:prstTxWarp>
          </a:bodyPr>
          <a:lstStyle>
            <a:lvl1pPr algn="r" defTabSz="923925">
              <a:defRPr sz="1100">
                <a:cs typeface="Arial" charset="0"/>
              </a:defRPr>
            </a:lvl1pPr>
          </a:lstStyle>
          <a:p>
            <a:endParaRPr lang="en-US"/>
          </a:p>
        </p:txBody>
      </p:sp>
      <p:sp>
        <p:nvSpPr>
          <p:cNvPr id="1434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8975" y="4416425"/>
            <a:ext cx="5503863"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9" tIns="46215" rIns="92429" bIns="462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9" tIns="46215" rIns="92429" bIns="46215" numCol="1" anchor="b" anchorCtr="0" compatLnSpc="1">
            <a:prstTxWarp prst="textNoShape">
              <a:avLst/>
            </a:prstTxWarp>
          </a:bodyPr>
          <a:lstStyle>
            <a:lvl1pPr defTabSz="923925">
              <a:defRPr sz="1100">
                <a:cs typeface="Arial" charset="0"/>
              </a:defRPr>
            </a:lvl1pPr>
          </a:lstStyle>
          <a:p>
            <a:endParaRPr lang="en-US"/>
          </a:p>
        </p:txBody>
      </p:sp>
      <p:sp>
        <p:nvSpPr>
          <p:cNvPr id="3079" name="Rectangle 7"/>
          <p:cNvSpPr>
            <a:spLocks noGrp="1" noChangeArrowheads="1"/>
          </p:cNvSpPr>
          <p:nvPr>
            <p:ph type="sldNum" sz="quarter" idx="5"/>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9" tIns="46215" rIns="92429" bIns="46215" numCol="1" anchor="b" anchorCtr="0" compatLnSpc="1">
            <a:prstTxWarp prst="textNoShape">
              <a:avLst/>
            </a:prstTxWarp>
          </a:bodyPr>
          <a:lstStyle>
            <a:lvl1pPr algn="r" defTabSz="923925">
              <a:defRPr sz="1100">
                <a:cs typeface="Arial" charset="0"/>
              </a:defRPr>
            </a:lvl1pPr>
          </a:lstStyle>
          <a:p>
            <a:fld id="{CD4957F6-BEE5-4A57-8136-3743CA3422BB}" type="slidenum">
              <a:rPr lang="en-US"/>
              <a:pPr/>
              <a:t>‹#›</a:t>
            </a:fld>
            <a:endParaRPr lang="en-US"/>
          </a:p>
        </p:txBody>
      </p:sp>
    </p:spTree>
    <p:extLst>
      <p:ext uri="{BB962C8B-B14F-4D97-AF65-F5344CB8AC3E}">
        <p14:creationId xmlns:p14="http://schemas.microsoft.com/office/powerpoint/2010/main" val="2839702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9" tIns="46215" rIns="92429" bIns="46215" anchor="b"/>
          <a:lstStyle>
            <a:lvl1pPr defTabSz="923925" eaLnBrk="0" hangingPunct="0">
              <a:defRPr sz="2400">
                <a:solidFill>
                  <a:schemeClr val="tx1"/>
                </a:solidFill>
                <a:latin typeface="Arial" charset="0"/>
                <a:ea typeface="ＭＳ Ｐゴシック" pitchFamily="34" charset="-128"/>
              </a:defRPr>
            </a:lvl1pPr>
            <a:lvl2pPr marL="711200" indent="-274638" defTabSz="923925" eaLnBrk="0" hangingPunct="0">
              <a:defRPr sz="2400">
                <a:solidFill>
                  <a:schemeClr val="tx1"/>
                </a:solidFill>
                <a:latin typeface="Arial" charset="0"/>
                <a:ea typeface="ＭＳ Ｐゴシック" pitchFamily="34" charset="-128"/>
              </a:defRPr>
            </a:lvl2pPr>
            <a:lvl3pPr marL="1093788" indent="-219075" defTabSz="923925" eaLnBrk="0" hangingPunct="0">
              <a:defRPr sz="2400">
                <a:solidFill>
                  <a:schemeClr val="tx1"/>
                </a:solidFill>
                <a:latin typeface="Arial" charset="0"/>
                <a:ea typeface="ＭＳ Ｐゴシック" pitchFamily="34" charset="-128"/>
              </a:defRPr>
            </a:lvl3pPr>
            <a:lvl4pPr marL="1530350" indent="-219075" defTabSz="923925" eaLnBrk="0" hangingPunct="0">
              <a:defRPr sz="2400">
                <a:solidFill>
                  <a:schemeClr val="tx1"/>
                </a:solidFill>
                <a:latin typeface="Arial" charset="0"/>
                <a:ea typeface="ＭＳ Ｐゴシック" pitchFamily="34" charset="-128"/>
              </a:defRPr>
            </a:lvl4pPr>
            <a:lvl5pPr marL="1966913" indent="-217488" defTabSz="923925" eaLnBrk="0" hangingPunct="0">
              <a:defRPr sz="2400">
                <a:solidFill>
                  <a:schemeClr val="tx1"/>
                </a:solidFill>
                <a:latin typeface="Arial" charset="0"/>
                <a:ea typeface="ＭＳ Ｐゴシック" pitchFamily="34" charset="-128"/>
              </a:defRPr>
            </a:lvl5pPr>
            <a:lvl6pPr marL="2424113" indent="-217488" defTabSz="923925" eaLnBrk="0" fontAlgn="base" hangingPunct="0">
              <a:spcBef>
                <a:spcPct val="0"/>
              </a:spcBef>
              <a:spcAft>
                <a:spcPct val="0"/>
              </a:spcAft>
              <a:defRPr sz="2400">
                <a:solidFill>
                  <a:schemeClr val="tx1"/>
                </a:solidFill>
                <a:latin typeface="Arial" charset="0"/>
                <a:ea typeface="ＭＳ Ｐゴシック" pitchFamily="34" charset="-128"/>
              </a:defRPr>
            </a:lvl6pPr>
            <a:lvl7pPr marL="2881313" indent="-217488" defTabSz="923925" eaLnBrk="0" fontAlgn="base" hangingPunct="0">
              <a:spcBef>
                <a:spcPct val="0"/>
              </a:spcBef>
              <a:spcAft>
                <a:spcPct val="0"/>
              </a:spcAft>
              <a:defRPr sz="2400">
                <a:solidFill>
                  <a:schemeClr val="tx1"/>
                </a:solidFill>
                <a:latin typeface="Arial" charset="0"/>
                <a:ea typeface="ＭＳ Ｐゴシック" pitchFamily="34" charset="-128"/>
              </a:defRPr>
            </a:lvl7pPr>
            <a:lvl8pPr marL="3338513" indent="-217488" defTabSz="923925" eaLnBrk="0" fontAlgn="base" hangingPunct="0">
              <a:spcBef>
                <a:spcPct val="0"/>
              </a:spcBef>
              <a:spcAft>
                <a:spcPct val="0"/>
              </a:spcAft>
              <a:defRPr sz="2400">
                <a:solidFill>
                  <a:schemeClr val="tx1"/>
                </a:solidFill>
                <a:latin typeface="Arial" charset="0"/>
                <a:ea typeface="ＭＳ Ｐゴシック" pitchFamily="34" charset="-128"/>
              </a:defRPr>
            </a:lvl8pPr>
            <a:lvl9pPr marL="3795713" indent="-217488" defTabSz="92392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770D6C0F-72E5-4697-9ECD-869339E7AF4D}" type="slidenum">
              <a:rPr lang="en-US" sz="1100"/>
              <a:pPr algn="r" eaLnBrk="1" hangingPunct="1"/>
              <a:t>1</a:t>
            </a:fld>
            <a:endParaRPr lang="en-US" sz="110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ln/>
        </p:spPr>
        <p:txBody>
          <a:bodyPr/>
          <a:lstStyle/>
          <a:p>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748AE64-E73C-4458-8BE4-4A25F7E846D5}" type="slidenum">
              <a:rPr lang="en-US" sz="1200"/>
              <a:pPr algn="r" eaLnBrk="1" hangingPunct="1"/>
              <a:t>10</a:t>
            </a:fld>
            <a:endParaRPr lang="en-US" sz="120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70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9" tIns="46215" rIns="92429" bIns="46215" anchor="b"/>
          <a:lstStyle>
            <a:lvl1pPr defTabSz="922338" eaLnBrk="0" hangingPunct="0">
              <a:defRPr sz="2400">
                <a:solidFill>
                  <a:schemeClr val="tx1"/>
                </a:solidFill>
                <a:latin typeface="Arial" charset="0"/>
                <a:ea typeface="ＭＳ Ｐゴシック" pitchFamily="34" charset="-128"/>
              </a:defRPr>
            </a:lvl1pPr>
            <a:lvl2pPr marL="711200" indent="-274638" defTabSz="922338" eaLnBrk="0" hangingPunct="0">
              <a:defRPr sz="2400">
                <a:solidFill>
                  <a:schemeClr val="tx1"/>
                </a:solidFill>
                <a:latin typeface="Arial" charset="0"/>
                <a:ea typeface="ＭＳ Ｐゴシック" pitchFamily="34" charset="-128"/>
              </a:defRPr>
            </a:lvl2pPr>
            <a:lvl3pPr marL="1093788" indent="-219075" defTabSz="922338" eaLnBrk="0" hangingPunct="0">
              <a:defRPr sz="2400">
                <a:solidFill>
                  <a:schemeClr val="tx1"/>
                </a:solidFill>
                <a:latin typeface="Arial" charset="0"/>
                <a:ea typeface="ＭＳ Ｐゴシック" pitchFamily="34" charset="-128"/>
              </a:defRPr>
            </a:lvl3pPr>
            <a:lvl4pPr marL="1530350" indent="-219075" defTabSz="922338" eaLnBrk="0" hangingPunct="0">
              <a:defRPr sz="2400">
                <a:solidFill>
                  <a:schemeClr val="tx1"/>
                </a:solidFill>
                <a:latin typeface="Arial" charset="0"/>
                <a:ea typeface="ＭＳ Ｐゴシック" pitchFamily="34" charset="-128"/>
              </a:defRPr>
            </a:lvl4pPr>
            <a:lvl5pPr marL="1966913" indent="-217488" defTabSz="922338" eaLnBrk="0" hangingPunct="0">
              <a:defRPr sz="2400">
                <a:solidFill>
                  <a:schemeClr val="tx1"/>
                </a:solidFill>
                <a:latin typeface="Arial" charset="0"/>
                <a:ea typeface="ＭＳ Ｐゴシック" pitchFamily="34" charset="-128"/>
              </a:defRPr>
            </a:lvl5pPr>
            <a:lvl6pPr marL="24241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6pPr>
            <a:lvl7pPr marL="28813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7pPr>
            <a:lvl8pPr marL="33385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8pPr>
            <a:lvl9pPr marL="37957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7D537610-9414-488B-88CC-531B14F1D2DB}" type="slidenum">
              <a:rPr lang="en-US" sz="1200">
                <a:latin typeface="Times" charset="0"/>
                <a:cs typeface="Arial" charset="0"/>
              </a:rPr>
              <a:pPr algn="r" eaLnBrk="1" hangingPunct="1"/>
              <a:t>11</a:t>
            </a:fld>
            <a:endParaRPr lang="en-US" sz="1200">
              <a:latin typeface="Times" charset="0"/>
              <a:cs typeface="Arial" charset="0"/>
            </a:endParaRPr>
          </a:p>
        </p:txBody>
      </p:sp>
      <p:sp>
        <p:nvSpPr>
          <p:cNvPr id="675843" name="Rectangle 2"/>
          <p:cNvSpPr>
            <a:spLocks noGrp="1" noRot="1" noChangeAspect="1" noChangeArrowheads="1" noTextEdit="1"/>
          </p:cNvSpPr>
          <p:nvPr>
            <p:ph type="sldImg"/>
          </p:nvPr>
        </p:nvSpPr>
        <p:spPr>
          <a:xfrm>
            <a:off x="1119188" y="698500"/>
            <a:ext cx="4646612" cy="3484563"/>
          </a:xfrm>
          <a:ln/>
        </p:spPr>
      </p:sp>
      <p:sp>
        <p:nvSpPr>
          <p:cNvPr id="675844" name="Rectangle 3"/>
          <p:cNvSpPr>
            <a:spLocks noGrp="1" noChangeArrowheads="1"/>
          </p:cNvSpPr>
          <p:nvPr>
            <p:ph type="body" idx="1"/>
          </p:nvPr>
        </p:nvSpPr>
        <p:spPr>
          <a:xfrm>
            <a:off x="688975" y="4414838"/>
            <a:ext cx="5503863" cy="4183062"/>
          </a:xfrm>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3897313" y="8828088"/>
            <a:ext cx="29829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defTabSz="912813" eaLnBrk="0" hangingPunct="0">
              <a:defRPr>
                <a:solidFill>
                  <a:schemeClr val="tx1"/>
                </a:solidFill>
                <a:latin typeface="Arial" charset="0"/>
                <a:ea typeface="ＭＳ Ｐゴシック" pitchFamily="34" charset="-128"/>
              </a:defRPr>
            </a:lvl1pPr>
            <a:lvl2pPr marL="742950" indent="-285750" defTabSz="912813" eaLnBrk="0" hangingPunct="0">
              <a:defRPr>
                <a:solidFill>
                  <a:schemeClr val="tx1"/>
                </a:solidFill>
                <a:latin typeface="Arial" charset="0"/>
                <a:ea typeface="ＭＳ Ｐゴシック" pitchFamily="34" charset="-128"/>
              </a:defRPr>
            </a:lvl2pPr>
            <a:lvl3pPr marL="1143000" indent="-228600" defTabSz="912813" eaLnBrk="0" hangingPunct="0">
              <a:defRPr>
                <a:solidFill>
                  <a:schemeClr val="tx1"/>
                </a:solidFill>
                <a:latin typeface="Arial" charset="0"/>
                <a:ea typeface="ＭＳ Ｐゴシック" pitchFamily="34" charset="-128"/>
              </a:defRPr>
            </a:lvl3pPr>
            <a:lvl4pPr marL="1600200" indent="-228600" defTabSz="912813" eaLnBrk="0" hangingPunct="0">
              <a:defRPr>
                <a:solidFill>
                  <a:schemeClr val="tx1"/>
                </a:solidFill>
                <a:latin typeface="Arial" charset="0"/>
                <a:ea typeface="ＭＳ Ｐゴシック" pitchFamily="34" charset="-128"/>
              </a:defRPr>
            </a:lvl4pPr>
            <a:lvl5pPr marL="2057400" indent="-228600" defTabSz="912813" eaLnBrk="0" hangingPunct="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998A53E0-35F9-4490-B215-7DA80D958C1D}" type="slidenum">
              <a:rPr lang="en-US" sz="1200"/>
              <a:pPr algn="r" eaLnBrk="1" hangingPunct="1"/>
              <a:t>14</a:t>
            </a:fld>
            <a:endParaRPr lang="en-US" sz="1200"/>
          </a:p>
        </p:txBody>
      </p:sp>
      <p:sp>
        <p:nvSpPr>
          <p:cNvPr id="288771" name="Slide Image Placeholder 1"/>
          <p:cNvSpPr>
            <a:spLocks noGrp="1" noRot="1" noChangeAspect="1" noTextEdit="1"/>
          </p:cNvSpPr>
          <p:nvPr>
            <p:ph type="sldImg"/>
          </p:nvPr>
        </p:nvSpPr>
        <p:spPr>
          <a:xfrm>
            <a:off x="1119188" y="693738"/>
            <a:ext cx="4648200" cy="3486150"/>
          </a:xfrm>
          <a:ln/>
        </p:spPr>
      </p:sp>
      <p:sp>
        <p:nvSpPr>
          <p:cNvPr id="288772" name="Notes Placeholder 2"/>
          <p:cNvSpPr>
            <a:spLocks noGrp="1"/>
          </p:cNvSpPr>
          <p:nvPr>
            <p:ph type="body" idx="1"/>
          </p:nvPr>
        </p:nvSpPr>
        <p:spPr>
          <a:xfrm>
            <a:off x="688975" y="4416425"/>
            <a:ext cx="5507038"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5" tIns="46572" rIns="93145" bIns="46572"/>
          <a:lstStyle/>
          <a:p>
            <a:pPr>
              <a:spcAft>
                <a:spcPts val="600"/>
              </a:spcAft>
            </a:pPr>
            <a:r>
              <a:rPr lang="en-US" smtClean="0">
                <a:ea typeface="ＭＳ Ｐゴシック" pitchFamily="34" charset="-128"/>
              </a:rPr>
              <a:t>-In Park, the </a:t>
            </a:r>
            <a:r>
              <a:rPr lang="en-US" b="1" u="sng" smtClean="0">
                <a:ea typeface="ＭＳ Ｐゴシック" pitchFamily="34" charset="-128"/>
              </a:rPr>
              <a:t>SC upheld the misdemeanor conviction of a CEO of a grocery chain that delegated responsibility for correcting sanitation problems at warehouses to other employees. </a:t>
            </a:r>
          </a:p>
          <a:p>
            <a:pPr>
              <a:spcAft>
                <a:spcPts val="600"/>
              </a:spcAft>
            </a:pPr>
            <a:r>
              <a:rPr lang="en-US" smtClean="0">
                <a:ea typeface="ＭＳ Ｐゴシック" pitchFamily="34" charset="-128"/>
              </a:rPr>
              <a:t>-</a:t>
            </a:r>
            <a:r>
              <a:rPr lang="en-US" u="sng" smtClean="0">
                <a:ea typeface="ＭＳ Ｐゴシック" pitchFamily="34" charset="-128"/>
              </a:rPr>
              <a:t>On notice</a:t>
            </a:r>
            <a:r>
              <a:rPr lang="en-US" smtClean="0">
                <a:ea typeface="ＭＳ Ｐゴシック" pitchFamily="34" charset="-128"/>
              </a:rPr>
              <a:t>: The company/CEO received notice of violations in 2 warning letters.</a:t>
            </a:r>
          </a:p>
          <a:p>
            <a:pPr>
              <a:spcAft>
                <a:spcPts val="600"/>
              </a:spcAft>
            </a:pPr>
            <a:r>
              <a:rPr lang="en-US" smtClean="0">
                <a:ea typeface="ＭＳ Ｐゴシック" pitchFamily="34" charset="-128"/>
              </a:rPr>
              <a:t>-</a:t>
            </a:r>
            <a:r>
              <a:rPr lang="en-US" u="sng" smtClean="0">
                <a:ea typeface="ＭＳ Ｐゴシック" pitchFamily="34" charset="-128"/>
              </a:rPr>
              <a:t>WLs</a:t>
            </a:r>
            <a:r>
              <a:rPr lang="en-US" smtClean="0">
                <a:ea typeface="ＭＳ Ｐゴシック" pitchFamily="34" charset="-128"/>
              </a:rPr>
              <a:t>:  This is why most WLs/and other enforcement are issued to executives – to establish notice. </a:t>
            </a:r>
          </a:p>
        </p:txBody>
      </p:sp>
      <p:sp>
        <p:nvSpPr>
          <p:cNvPr id="288773" name="Slide Number Placeholder 3"/>
          <p:cNvSpPr txBox="1">
            <a:spLocks noGrp="1"/>
          </p:cNvSpPr>
          <p:nvPr/>
        </p:nvSpPr>
        <p:spPr bwMode="auto">
          <a:xfrm>
            <a:off x="3897313" y="8828088"/>
            <a:ext cx="29829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5" tIns="46572" rIns="93145" bIns="46572" anchor="b"/>
          <a:lstStyle>
            <a:lvl1pPr defTabSz="912813" eaLnBrk="0" hangingPunct="0">
              <a:defRPr>
                <a:solidFill>
                  <a:schemeClr val="tx1"/>
                </a:solidFill>
                <a:latin typeface="Arial" charset="0"/>
                <a:ea typeface="ＭＳ Ｐゴシック" pitchFamily="34" charset="-128"/>
              </a:defRPr>
            </a:lvl1pPr>
            <a:lvl2pPr marL="742950" indent="-285750" defTabSz="912813" eaLnBrk="0" hangingPunct="0">
              <a:defRPr>
                <a:solidFill>
                  <a:schemeClr val="tx1"/>
                </a:solidFill>
                <a:latin typeface="Arial" charset="0"/>
                <a:ea typeface="ＭＳ Ｐゴシック" pitchFamily="34" charset="-128"/>
              </a:defRPr>
            </a:lvl2pPr>
            <a:lvl3pPr marL="1143000" indent="-228600" defTabSz="912813" eaLnBrk="0" hangingPunct="0">
              <a:defRPr>
                <a:solidFill>
                  <a:schemeClr val="tx1"/>
                </a:solidFill>
                <a:latin typeface="Arial" charset="0"/>
                <a:ea typeface="ＭＳ Ｐゴシック" pitchFamily="34" charset="-128"/>
              </a:defRPr>
            </a:lvl3pPr>
            <a:lvl4pPr marL="1600200" indent="-228600" defTabSz="912813" eaLnBrk="0" hangingPunct="0">
              <a:defRPr>
                <a:solidFill>
                  <a:schemeClr val="tx1"/>
                </a:solidFill>
                <a:latin typeface="Arial" charset="0"/>
                <a:ea typeface="ＭＳ Ｐゴシック" pitchFamily="34" charset="-128"/>
              </a:defRPr>
            </a:lvl4pPr>
            <a:lvl5pPr marL="2057400" indent="-228600" defTabSz="912813" eaLnBrk="0" hangingPunct="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5BECF0E-73BC-48EF-84F8-563553C48D9F}" type="slidenum">
              <a:rPr lang="en-US" sz="1100"/>
              <a:pPr algn="r" eaLnBrk="1" hangingPunct="1"/>
              <a:t>14</a:t>
            </a:fld>
            <a:endParaRPr lang="en-US"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97313" y="8828088"/>
            <a:ext cx="29829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defTabSz="912813" eaLnBrk="0" hangingPunct="0">
              <a:defRPr>
                <a:solidFill>
                  <a:schemeClr val="tx1"/>
                </a:solidFill>
                <a:latin typeface="Arial" charset="0"/>
                <a:ea typeface="ＭＳ Ｐゴシック" pitchFamily="34" charset="-128"/>
              </a:defRPr>
            </a:lvl1pPr>
            <a:lvl2pPr marL="742950" indent="-285750" defTabSz="912813" eaLnBrk="0" hangingPunct="0">
              <a:defRPr>
                <a:solidFill>
                  <a:schemeClr val="tx1"/>
                </a:solidFill>
                <a:latin typeface="Arial" charset="0"/>
                <a:ea typeface="ＭＳ Ｐゴシック" pitchFamily="34" charset="-128"/>
              </a:defRPr>
            </a:lvl2pPr>
            <a:lvl3pPr marL="1143000" indent="-228600" defTabSz="912813" eaLnBrk="0" hangingPunct="0">
              <a:defRPr>
                <a:solidFill>
                  <a:schemeClr val="tx1"/>
                </a:solidFill>
                <a:latin typeface="Arial" charset="0"/>
                <a:ea typeface="ＭＳ Ｐゴシック" pitchFamily="34" charset="-128"/>
              </a:defRPr>
            </a:lvl3pPr>
            <a:lvl4pPr marL="1600200" indent="-228600" defTabSz="912813" eaLnBrk="0" hangingPunct="0">
              <a:defRPr>
                <a:solidFill>
                  <a:schemeClr val="tx1"/>
                </a:solidFill>
                <a:latin typeface="Arial" charset="0"/>
                <a:ea typeface="ＭＳ Ｐゴシック" pitchFamily="34" charset="-128"/>
              </a:defRPr>
            </a:lvl4pPr>
            <a:lvl5pPr marL="2057400" indent="-228600" defTabSz="912813" eaLnBrk="0" hangingPunct="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E7B2AEC7-8C5B-4C21-A6CE-EEF72EDB45F7}" type="slidenum">
              <a:rPr lang="en-US" sz="1200"/>
              <a:pPr algn="r" eaLnBrk="1" hangingPunct="1"/>
              <a:t>15</a:t>
            </a:fld>
            <a:endParaRPr lang="en-US" sz="1200"/>
          </a:p>
        </p:txBody>
      </p:sp>
      <p:sp>
        <p:nvSpPr>
          <p:cNvPr id="289795" name="Slide Image Placeholder 1"/>
          <p:cNvSpPr>
            <a:spLocks noGrp="1" noRot="1" noChangeAspect="1" noTextEdit="1"/>
          </p:cNvSpPr>
          <p:nvPr>
            <p:ph type="sldImg"/>
          </p:nvPr>
        </p:nvSpPr>
        <p:spPr>
          <a:xfrm>
            <a:off x="1119188" y="693738"/>
            <a:ext cx="4648200" cy="3486150"/>
          </a:xfrm>
          <a:ln/>
        </p:spPr>
      </p:sp>
      <p:sp>
        <p:nvSpPr>
          <p:cNvPr id="289796" name="Notes Placeholder 2"/>
          <p:cNvSpPr>
            <a:spLocks noGrp="1"/>
          </p:cNvSpPr>
          <p:nvPr>
            <p:ph type="body" idx="1"/>
          </p:nvPr>
        </p:nvSpPr>
        <p:spPr>
          <a:xfrm>
            <a:off x="688975" y="4416425"/>
            <a:ext cx="5507038"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5" tIns="46572" rIns="93145" bIns="46572"/>
          <a:lstStyle/>
          <a:p>
            <a:pPr>
              <a:spcAft>
                <a:spcPts val="600"/>
              </a:spcAft>
            </a:pPr>
            <a:r>
              <a:rPr lang="en-US" smtClean="0">
                <a:ea typeface="ＭＳ Ｐゴシック" pitchFamily="34" charset="-128"/>
              </a:rPr>
              <a:t>-In Park, the </a:t>
            </a:r>
            <a:r>
              <a:rPr lang="en-US" b="1" u="sng" smtClean="0">
                <a:ea typeface="ＭＳ Ｐゴシック" pitchFamily="34" charset="-128"/>
              </a:rPr>
              <a:t>SC upheld the misdemeanor conviction of a CEO of a grocery chain that delegated responsibility for correcting sanitation problems at warehouses to other employees. </a:t>
            </a:r>
          </a:p>
          <a:p>
            <a:pPr>
              <a:spcAft>
                <a:spcPts val="600"/>
              </a:spcAft>
            </a:pPr>
            <a:r>
              <a:rPr lang="en-US" smtClean="0">
                <a:ea typeface="ＭＳ Ｐゴシック" pitchFamily="34" charset="-128"/>
              </a:rPr>
              <a:t>-</a:t>
            </a:r>
            <a:r>
              <a:rPr lang="en-US" u="sng" smtClean="0">
                <a:ea typeface="ＭＳ Ｐゴシック" pitchFamily="34" charset="-128"/>
              </a:rPr>
              <a:t>On notice</a:t>
            </a:r>
            <a:r>
              <a:rPr lang="en-US" smtClean="0">
                <a:ea typeface="ＭＳ Ｐゴシック" pitchFamily="34" charset="-128"/>
              </a:rPr>
              <a:t>: The company/CEO received notice of violations in 2 warning letters.</a:t>
            </a:r>
          </a:p>
          <a:p>
            <a:pPr>
              <a:spcAft>
                <a:spcPts val="600"/>
              </a:spcAft>
            </a:pPr>
            <a:r>
              <a:rPr lang="en-US" smtClean="0">
                <a:ea typeface="ＭＳ Ｐゴシック" pitchFamily="34" charset="-128"/>
              </a:rPr>
              <a:t>-</a:t>
            </a:r>
            <a:r>
              <a:rPr lang="en-US" u="sng" smtClean="0">
                <a:ea typeface="ＭＳ Ｐゴシック" pitchFamily="34" charset="-128"/>
              </a:rPr>
              <a:t>WLs</a:t>
            </a:r>
            <a:r>
              <a:rPr lang="en-US" smtClean="0">
                <a:ea typeface="ＭＳ Ｐゴシック" pitchFamily="34" charset="-128"/>
              </a:rPr>
              <a:t>:  This is why most WLs/and other enforcement are issued to executives – to establish notice. </a:t>
            </a:r>
          </a:p>
        </p:txBody>
      </p:sp>
      <p:sp>
        <p:nvSpPr>
          <p:cNvPr id="289797" name="Slide Number Placeholder 3"/>
          <p:cNvSpPr txBox="1">
            <a:spLocks noGrp="1"/>
          </p:cNvSpPr>
          <p:nvPr/>
        </p:nvSpPr>
        <p:spPr bwMode="auto">
          <a:xfrm>
            <a:off x="3897313" y="8828088"/>
            <a:ext cx="29829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5" tIns="46572" rIns="93145" bIns="46572" anchor="b"/>
          <a:lstStyle>
            <a:lvl1pPr defTabSz="912813" eaLnBrk="0" hangingPunct="0">
              <a:defRPr>
                <a:solidFill>
                  <a:schemeClr val="tx1"/>
                </a:solidFill>
                <a:latin typeface="Arial" charset="0"/>
                <a:ea typeface="ＭＳ Ｐゴシック" pitchFamily="34" charset="-128"/>
              </a:defRPr>
            </a:lvl1pPr>
            <a:lvl2pPr marL="742950" indent="-285750" defTabSz="912813" eaLnBrk="0" hangingPunct="0">
              <a:defRPr>
                <a:solidFill>
                  <a:schemeClr val="tx1"/>
                </a:solidFill>
                <a:latin typeface="Arial" charset="0"/>
                <a:ea typeface="ＭＳ Ｐゴシック" pitchFamily="34" charset="-128"/>
              </a:defRPr>
            </a:lvl2pPr>
            <a:lvl3pPr marL="1143000" indent="-228600" defTabSz="912813" eaLnBrk="0" hangingPunct="0">
              <a:defRPr>
                <a:solidFill>
                  <a:schemeClr val="tx1"/>
                </a:solidFill>
                <a:latin typeface="Arial" charset="0"/>
                <a:ea typeface="ＭＳ Ｐゴシック" pitchFamily="34" charset="-128"/>
              </a:defRPr>
            </a:lvl3pPr>
            <a:lvl4pPr marL="1600200" indent="-228600" defTabSz="912813" eaLnBrk="0" hangingPunct="0">
              <a:defRPr>
                <a:solidFill>
                  <a:schemeClr val="tx1"/>
                </a:solidFill>
                <a:latin typeface="Arial" charset="0"/>
                <a:ea typeface="ＭＳ Ｐゴシック" pitchFamily="34" charset="-128"/>
              </a:defRPr>
            </a:lvl4pPr>
            <a:lvl5pPr marL="2057400" indent="-228600" defTabSz="912813" eaLnBrk="0" hangingPunct="0">
              <a:defRPr>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1033C80-DB40-470C-881D-0FEFF4700EF3}" type="slidenum">
              <a:rPr lang="en-US" sz="1100"/>
              <a:pPr algn="r" eaLnBrk="1" hangingPunct="1"/>
              <a:t>15</a:t>
            </a:fld>
            <a:endParaRPr lang="en-US" sz="11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9" tIns="46215" rIns="92429" bIns="46215" anchor="b"/>
          <a:lstStyle>
            <a:lvl1pPr defTabSz="922338" eaLnBrk="0" hangingPunct="0">
              <a:defRPr sz="2400">
                <a:solidFill>
                  <a:schemeClr val="tx1"/>
                </a:solidFill>
                <a:latin typeface="Arial" charset="0"/>
                <a:ea typeface="ＭＳ Ｐゴシック" pitchFamily="34" charset="-128"/>
              </a:defRPr>
            </a:lvl1pPr>
            <a:lvl2pPr marL="711200" indent="-274638" defTabSz="922338" eaLnBrk="0" hangingPunct="0">
              <a:defRPr sz="2400">
                <a:solidFill>
                  <a:schemeClr val="tx1"/>
                </a:solidFill>
                <a:latin typeface="Arial" charset="0"/>
                <a:ea typeface="ＭＳ Ｐゴシック" pitchFamily="34" charset="-128"/>
              </a:defRPr>
            </a:lvl2pPr>
            <a:lvl3pPr marL="1093788" indent="-219075" defTabSz="922338" eaLnBrk="0" hangingPunct="0">
              <a:defRPr sz="2400">
                <a:solidFill>
                  <a:schemeClr val="tx1"/>
                </a:solidFill>
                <a:latin typeface="Arial" charset="0"/>
                <a:ea typeface="ＭＳ Ｐゴシック" pitchFamily="34" charset="-128"/>
              </a:defRPr>
            </a:lvl3pPr>
            <a:lvl4pPr marL="1530350" indent="-219075" defTabSz="922338" eaLnBrk="0" hangingPunct="0">
              <a:defRPr sz="2400">
                <a:solidFill>
                  <a:schemeClr val="tx1"/>
                </a:solidFill>
                <a:latin typeface="Arial" charset="0"/>
                <a:ea typeface="ＭＳ Ｐゴシック" pitchFamily="34" charset="-128"/>
              </a:defRPr>
            </a:lvl4pPr>
            <a:lvl5pPr marL="1966913" indent="-217488" defTabSz="922338" eaLnBrk="0" hangingPunct="0">
              <a:defRPr sz="2400">
                <a:solidFill>
                  <a:schemeClr val="tx1"/>
                </a:solidFill>
                <a:latin typeface="Arial" charset="0"/>
                <a:ea typeface="ＭＳ Ｐゴシック" pitchFamily="34" charset="-128"/>
              </a:defRPr>
            </a:lvl5pPr>
            <a:lvl6pPr marL="24241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6pPr>
            <a:lvl7pPr marL="28813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7pPr>
            <a:lvl8pPr marL="33385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8pPr>
            <a:lvl9pPr marL="37957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7D537610-9414-488B-88CC-531B14F1D2DB}" type="slidenum">
              <a:rPr lang="en-US" sz="1200">
                <a:latin typeface="Times" charset="0"/>
                <a:cs typeface="Arial" charset="0"/>
              </a:rPr>
              <a:pPr algn="r" eaLnBrk="1" hangingPunct="1"/>
              <a:t>18</a:t>
            </a:fld>
            <a:endParaRPr lang="en-US" sz="1200">
              <a:latin typeface="Times" charset="0"/>
              <a:cs typeface="Arial" charset="0"/>
            </a:endParaRPr>
          </a:p>
        </p:txBody>
      </p:sp>
      <p:sp>
        <p:nvSpPr>
          <p:cNvPr id="675843" name="Rectangle 2"/>
          <p:cNvSpPr>
            <a:spLocks noGrp="1" noRot="1" noChangeAspect="1" noChangeArrowheads="1" noTextEdit="1"/>
          </p:cNvSpPr>
          <p:nvPr>
            <p:ph type="sldImg"/>
          </p:nvPr>
        </p:nvSpPr>
        <p:spPr>
          <a:xfrm>
            <a:off x="1119188" y="698500"/>
            <a:ext cx="4646612" cy="3484563"/>
          </a:xfrm>
          <a:ln/>
        </p:spPr>
      </p:sp>
      <p:sp>
        <p:nvSpPr>
          <p:cNvPr id="675844" name="Rectangle 3"/>
          <p:cNvSpPr>
            <a:spLocks noGrp="1" noChangeArrowheads="1"/>
          </p:cNvSpPr>
          <p:nvPr>
            <p:ph type="body" idx="1"/>
          </p:nvPr>
        </p:nvSpPr>
        <p:spPr>
          <a:xfrm>
            <a:off x="688975" y="4414838"/>
            <a:ext cx="5503863" cy="4183062"/>
          </a:xfrm>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700" smtClean="0">
              <a:ea typeface="ＭＳ Ｐゴシック" pitchFamily="34" charset="-128"/>
            </a:endParaRPr>
          </a:p>
        </p:txBody>
      </p:sp>
      <p:sp>
        <p:nvSpPr>
          <p:cNvPr id="239620"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CCCBE30-CA06-4853-B94E-3E30054040AF}" type="slidenum">
              <a:rPr lang="en-US" sz="1200"/>
              <a:pPr algn="r" eaLnBrk="1" hangingPunct="1"/>
              <a:t>19</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700" smtClean="0">
              <a:ea typeface="ＭＳ Ｐゴシック" pitchFamily="34" charset="-128"/>
            </a:endParaRPr>
          </a:p>
        </p:txBody>
      </p:sp>
      <p:sp>
        <p:nvSpPr>
          <p:cNvPr id="239620"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CCCBE30-CA06-4853-B94E-3E30054040AF}" type="slidenum">
              <a:rPr lang="en-US" sz="1200"/>
              <a:pPr algn="r" eaLnBrk="1" hangingPunct="1"/>
              <a:t>20</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700" smtClean="0">
              <a:ea typeface="ＭＳ Ｐゴシック" pitchFamily="34" charset="-128"/>
            </a:endParaRPr>
          </a:p>
        </p:txBody>
      </p:sp>
      <p:sp>
        <p:nvSpPr>
          <p:cNvPr id="239620"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CCCBE30-CA06-4853-B94E-3E30054040AF}" type="slidenum">
              <a:rPr lang="en-US" sz="1200"/>
              <a:pPr algn="r" eaLnBrk="1" hangingPunct="1"/>
              <a:t>21</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700" smtClean="0">
              <a:ea typeface="ＭＳ Ｐゴシック" pitchFamily="34" charset="-128"/>
            </a:endParaRPr>
          </a:p>
        </p:txBody>
      </p:sp>
      <p:sp>
        <p:nvSpPr>
          <p:cNvPr id="239620"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CCCBE30-CA06-4853-B94E-3E30054040AF}" type="slidenum">
              <a:rPr lang="en-US" sz="1200"/>
              <a:pPr algn="r" eaLnBrk="1" hangingPunct="1"/>
              <a:t>22</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700" smtClean="0">
              <a:ea typeface="ＭＳ Ｐゴシック" pitchFamily="34" charset="-128"/>
            </a:endParaRPr>
          </a:p>
        </p:txBody>
      </p:sp>
      <p:sp>
        <p:nvSpPr>
          <p:cNvPr id="239620"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CCCBE30-CA06-4853-B94E-3E30054040AF}" type="slidenum">
              <a:rPr lang="en-US" sz="1200"/>
              <a:pPr algn="r" eaLnBrk="1" hangingPunct="1"/>
              <a:t>23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ln/>
        </p:spPr>
        <p:txBody>
          <a:bodyPr/>
          <a:lstStyle/>
          <a:p>
            <a:pPr eaLnBrk="1" hangingPunct="1"/>
            <a:endParaRPr lang="en-US" smtClean="0">
              <a:ea typeface="ＭＳ Ｐゴシック" pitchFamily="34" charset="-128"/>
            </a:endParaRPr>
          </a:p>
        </p:txBody>
      </p:sp>
      <p:sp>
        <p:nvSpPr>
          <p:cNvPr id="18435" name="Slide Number Placeholder 3"/>
          <p:cNvSpPr>
            <a:spLocks noGrp="1"/>
          </p:cNvSpPr>
          <p:nvPr>
            <p:ph type="sldNum" sz="quarter" idx="5"/>
          </p:nvPr>
        </p:nvSpPr>
        <p:spPr>
          <a:noFill/>
        </p:spPr>
        <p:txBody>
          <a:bodyPr/>
          <a:lstStyle>
            <a:lvl1pPr defTabSz="923925" eaLnBrk="0" hangingPunct="0">
              <a:defRPr sz="2400">
                <a:solidFill>
                  <a:schemeClr val="tx1"/>
                </a:solidFill>
                <a:latin typeface="Arial" charset="0"/>
                <a:ea typeface="ＭＳ Ｐゴシック" pitchFamily="34" charset="-128"/>
              </a:defRPr>
            </a:lvl1pPr>
            <a:lvl2pPr marL="711200" indent="-274638" defTabSz="923925" eaLnBrk="0" hangingPunct="0">
              <a:defRPr sz="2400">
                <a:solidFill>
                  <a:schemeClr val="tx1"/>
                </a:solidFill>
                <a:latin typeface="Arial" charset="0"/>
                <a:ea typeface="ＭＳ Ｐゴシック" pitchFamily="34" charset="-128"/>
              </a:defRPr>
            </a:lvl2pPr>
            <a:lvl3pPr marL="1093788" indent="-219075" defTabSz="923925" eaLnBrk="0" hangingPunct="0">
              <a:defRPr sz="2400">
                <a:solidFill>
                  <a:schemeClr val="tx1"/>
                </a:solidFill>
                <a:latin typeface="Arial" charset="0"/>
                <a:ea typeface="ＭＳ Ｐゴシック" pitchFamily="34" charset="-128"/>
              </a:defRPr>
            </a:lvl3pPr>
            <a:lvl4pPr marL="1530350" indent="-219075" defTabSz="923925" eaLnBrk="0" hangingPunct="0">
              <a:defRPr sz="2400">
                <a:solidFill>
                  <a:schemeClr val="tx1"/>
                </a:solidFill>
                <a:latin typeface="Arial" charset="0"/>
                <a:ea typeface="ＭＳ Ｐゴシック" pitchFamily="34" charset="-128"/>
              </a:defRPr>
            </a:lvl4pPr>
            <a:lvl5pPr marL="1966913" indent="-217488" defTabSz="923925" eaLnBrk="0" hangingPunct="0">
              <a:defRPr sz="2400">
                <a:solidFill>
                  <a:schemeClr val="tx1"/>
                </a:solidFill>
                <a:latin typeface="Arial" charset="0"/>
                <a:ea typeface="ＭＳ Ｐゴシック" pitchFamily="34" charset="-128"/>
              </a:defRPr>
            </a:lvl5pPr>
            <a:lvl6pPr marL="2424113" indent="-217488" defTabSz="923925" eaLnBrk="0" fontAlgn="base" hangingPunct="0">
              <a:spcBef>
                <a:spcPct val="0"/>
              </a:spcBef>
              <a:spcAft>
                <a:spcPct val="0"/>
              </a:spcAft>
              <a:defRPr sz="2400">
                <a:solidFill>
                  <a:schemeClr val="tx1"/>
                </a:solidFill>
                <a:latin typeface="Arial" charset="0"/>
                <a:ea typeface="ＭＳ Ｐゴシック" pitchFamily="34" charset="-128"/>
              </a:defRPr>
            </a:lvl6pPr>
            <a:lvl7pPr marL="2881313" indent="-217488" defTabSz="923925" eaLnBrk="0" fontAlgn="base" hangingPunct="0">
              <a:spcBef>
                <a:spcPct val="0"/>
              </a:spcBef>
              <a:spcAft>
                <a:spcPct val="0"/>
              </a:spcAft>
              <a:defRPr sz="2400">
                <a:solidFill>
                  <a:schemeClr val="tx1"/>
                </a:solidFill>
                <a:latin typeface="Arial" charset="0"/>
                <a:ea typeface="ＭＳ Ｐゴシック" pitchFamily="34" charset="-128"/>
              </a:defRPr>
            </a:lvl7pPr>
            <a:lvl8pPr marL="3338513" indent="-217488" defTabSz="923925" eaLnBrk="0" fontAlgn="base" hangingPunct="0">
              <a:spcBef>
                <a:spcPct val="0"/>
              </a:spcBef>
              <a:spcAft>
                <a:spcPct val="0"/>
              </a:spcAft>
              <a:defRPr sz="2400">
                <a:solidFill>
                  <a:schemeClr val="tx1"/>
                </a:solidFill>
                <a:latin typeface="Arial" charset="0"/>
                <a:ea typeface="ＭＳ Ｐゴシック" pitchFamily="34" charset="-128"/>
              </a:defRPr>
            </a:lvl8pPr>
            <a:lvl9pPr marL="3795713" indent="-217488" defTabSz="9239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23E178E7-485B-4D4D-B360-8A50720BFE5A}" type="slidenum">
              <a:rPr lang="en-US" sz="1100"/>
              <a:pPr eaLnBrk="1" hangingPunct="1"/>
              <a:t>2</a:t>
            </a:fld>
            <a:endParaRPr lang="en-US" sz="11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700" smtClean="0">
              <a:ea typeface="ＭＳ Ｐゴシック" pitchFamily="34" charset="-128"/>
            </a:endParaRPr>
          </a:p>
        </p:txBody>
      </p:sp>
      <p:sp>
        <p:nvSpPr>
          <p:cNvPr id="239620"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CCCBE30-CA06-4853-B94E-3E30054040AF}" type="slidenum">
              <a:rPr lang="en-US" sz="1200"/>
              <a:pPr algn="r" eaLnBrk="1" hangingPunct="1"/>
              <a:t>24</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700" smtClean="0">
              <a:ea typeface="ＭＳ Ｐゴシック" pitchFamily="34" charset="-128"/>
            </a:endParaRPr>
          </a:p>
        </p:txBody>
      </p:sp>
      <p:sp>
        <p:nvSpPr>
          <p:cNvPr id="239620"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CCCBE30-CA06-4853-B94E-3E30054040AF}" type="slidenum">
              <a:rPr lang="en-US" sz="1200"/>
              <a:pPr algn="r" eaLnBrk="1" hangingPunct="1"/>
              <a:t>25</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9" tIns="46215" rIns="92429" bIns="46215" anchor="b"/>
          <a:lstStyle>
            <a:lvl1pPr defTabSz="922338" eaLnBrk="0" hangingPunct="0">
              <a:defRPr sz="2400">
                <a:solidFill>
                  <a:schemeClr val="tx1"/>
                </a:solidFill>
                <a:latin typeface="Arial" charset="0"/>
                <a:ea typeface="ＭＳ Ｐゴシック" pitchFamily="34" charset="-128"/>
              </a:defRPr>
            </a:lvl1pPr>
            <a:lvl2pPr marL="711200" indent="-274638" defTabSz="922338" eaLnBrk="0" hangingPunct="0">
              <a:defRPr sz="2400">
                <a:solidFill>
                  <a:schemeClr val="tx1"/>
                </a:solidFill>
                <a:latin typeface="Arial" charset="0"/>
                <a:ea typeface="ＭＳ Ｐゴシック" pitchFamily="34" charset="-128"/>
              </a:defRPr>
            </a:lvl2pPr>
            <a:lvl3pPr marL="1093788" indent="-219075" defTabSz="922338" eaLnBrk="0" hangingPunct="0">
              <a:defRPr sz="2400">
                <a:solidFill>
                  <a:schemeClr val="tx1"/>
                </a:solidFill>
                <a:latin typeface="Arial" charset="0"/>
                <a:ea typeface="ＭＳ Ｐゴシック" pitchFamily="34" charset="-128"/>
              </a:defRPr>
            </a:lvl3pPr>
            <a:lvl4pPr marL="1530350" indent="-219075" defTabSz="922338" eaLnBrk="0" hangingPunct="0">
              <a:defRPr sz="2400">
                <a:solidFill>
                  <a:schemeClr val="tx1"/>
                </a:solidFill>
                <a:latin typeface="Arial" charset="0"/>
                <a:ea typeface="ＭＳ Ｐゴシック" pitchFamily="34" charset="-128"/>
              </a:defRPr>
            </a:lvl4pPr>
            <a:lvl5pPr marL="1966913" indent="-217488" defTabSz="922338" eaLnBrk="0" hangingPunct="0">
              <a:defRPr sz="2400">
                <a:solidFill>
                  <a:schemeClr val="tx1"/>
                </a:solidFill>
                <a:latin typeface="Arial" charset="0"/>
                <a:ea typeface="ＭＳ Ｐゴシック" pitchFamily="34" charset="-128"/>
              </a:defRPr>
            </a:lvl5pPr>
            <a:lvl6pPr marL="24241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6pPr>
            <a:lvl7pPr marL="28813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7pPr>
            <a:lvl8pPr marL="33385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8pPr>
            <a:lvl9pPr marL="37957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7D537610-9414-488B-88CC-531B14F1D2DB}" type="slidenum">
              <a:rPr lang="en-US" sz="1200">
                <a:latin typeface="Times" charset="0"/>
                <a:cs typeface="Arial" charset="0"/>
              </a:rPr>
              <a:pPr algn="r" eaLnBrk="1" hangingPunct="1"/>
              <a:t>26</a:t>
            </a:fld>
            <a:endParaRPr lang="en-US" sz="1200">
              <a:latin typeface="Times" charset="0"/>
              <a:cs typeface="Arial" charset="0"/>
            </a:endParaRPr>
          </a:p>
        </p:txBody>
      </p:sp>
      <p:sp>
        <p:nvSpPr>
          <p:cNvPr id="675843" name="Rectangle 2"/>
          <p:cNvSpPr>
            <a:spLocks noGrp="1" noRot="1" noChangeAspect="1" noChangeArrowheads="1" noTextEdit="1"/>
          </p:cNvSpPr>
          <p:nvPr>
            <p:ph type="sldImg"/>
          </p:nvPr>
        </p:nvSpPr>
        <p:spPr>
          <a:xfrm>
            <a:off x="1119188" y="698500"/>
            <a:ext cx="4646612" cy="3484563"/>
          </a:xfrm>
          <a:ln/>
        </p:spPr>
      </p:sp>
      <p:sp>
        <p:nvSpPr>
          <p:cNvPr id="675844" name="Rectangle 3"/>
          <p:cNvSpPr>
            <a:spLocks noGrp="1" noChangeArrowheads="1"/>
          </p:cNvSpPr>
          <p:nvPr>
            <p:ph type="body" idx="1"/>
          </p:nvPr>
        </p:nvSpPr>
        <p:spPr>
          <a:xfrm>
            <a:off x="688975" y="4414838"/>
            <a:ext cx="5503863" cy="4183062"/>
          </a:xfrm>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565F2ED0-E27D-4048-85B6-92C16DAAC85B}" type="slidenum">
              <a:rPr lang="en-US" sz="1200"/>
              <a:pPr algn="r" eaLnBrk="1" hangingPunct="1"/>
              <a:t>32</a:t>
            </a:fld>
            <a:endParaRPr lang="en-US" sz="1200"/>
          </a:p>
        </p:txBody>
      </p:sp>
      <p:sp>
        <p:nvSpPr>
          <p:cNvPr id="273411" name="Rectangle 2"/>
          <p:cNvSpPr>
            <a:spLocks noGrp="1" noRot="1" noChangeAspect="1" noChangeArrowheads="1" noTextEdit="1"/>
          </p:cNvSpPr>
          <p:nvPr>
            <p:ph type="sldImg"/>
          </p:nvPr>
        </p:nvSpPr>
        <p:spPr>
          <a:xfrm>
            <a:off x="1120775" y="698500"/>
            <a:ext cx="4645025" cy="3484563"/>
          </a:xfrm>
          <a:ln/>
        </p:spPr>
      </p:sp>
      <p:sp>
        <p:nvSpPr>
          <p:cNvPr id="273412" name="Rectangle 3"/>
          <p:cNvSpPr>
            <a:spLocks noGrp="1" noChangeArrowheads="1"/>
          </p:cNvSpPr>
          <p:nvPr>
            <p:ph type="body" idx="1"/>
          </p:nvPr>
        </p:nvSpPr>
        <p:spPr>
          <a:xfrm>
            <a:off x="688975" y="4414838"/>
            <a:ext cx="55038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9" tIns="46215" rIns="92429" bIns="46215" anchor="b"/>
          <a:lstStyle>
            <a:lvl1pPr defTabSz="922338" eaLnBrk="0" hangingPunct="0">
              <a:defRPr sz="2400">
                <a:solidFill>
                  <a:schemeClr val="tx1"/>
                </a:solidFill>
                <a:latin typeface="Arial" charset="0"/>
                <a:ea typeface="ＭＳ Ｐゴシック" pitchFamily="34" charset="-128"/>
              </a:defRPr>
            </a:lvl1pPr>
            <a:lvl2pPr marL="711200" indent="-274638" defTabSz="922338" eaLnBrk="0" hangingPunct="0">
              <a:defRPr sz="2400">
                <a:solidFill>
                  <a:schemeClr val="tx1"/>
                </a:solidFill>
                <a:latin typeface="Arial" charset="0"/>
                <a:ea typeface="ＭＳ Ｐゴシック" pitchFamily="34" charset="-128"/>
              </a:defRPr>
            </a:lvl2pPr>
            <a:lvl3pPr marL="1093788" indent="-219075" defTabSz="922338" eaLnBrk="0" hangingPunct="0">
              <a:defRPr sz="2400">
                <a:solidFill>
                  <a:schemeClr val="tx1"/>
                </a:solidFill>
                <a:latin typeface="Arial" charset="0"/>
                <a:ea typeface="ＭＳ Ｐゴシック" pitchFamily="34" charset="-128"/>
              </a:defRPr>
            </a:lvl3pPr>
            <a:lvl4pPr marL="1530350" indent="-219075" defTabSz="922338" eaLnBrk="0" hangingPunct="0">
              <a:defRPr sz="2400">
                <a:solidFill>
                  <a:schemeClr val="tx1"/>
                </a:solidFill>
                <a:latin typeface="Arial" charset="0"/>
                <a:ea typeface="ＭＳ Ｐゴシック" pitchFamily="34" charset="-128"/>
              </a:defRPr>
            </a:lvl4pPr>
            <a:lvl5pPr marL="1966913" indent="-217488" defTabSz="922338" eaLnBrk="0" hangingPunct="0">
              <a:defRPr sz="2400">
                <a:solidFill>
                  <a:schemeClr val="tx1"/>
                </a:solidFill>
                <a:latin typeface="Arial" charset="0"/>
                <a:ea typeface="ＭＳ Ｐゴシック" pitchFamily="34" charset="-128"/>
              </a:defRPr>
            </a:lvl5pPr>
            <a:lvl6pPr marL="24241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6pPr>
            <a:lvl7pPr marL="28813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7pPr>
            <a:lvl8pPr marL="33385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8pPr>
            <a:lvl9pPr marL="37957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7D537610-9414-488B-88CC-531B14F1D2DB}" type="slidenum">
              <a:rPr lang="en-US" sz="1200">
                <a:latin typeface="Times" charset="0"/>
                <a:cs typeface="Arial" charset="0"/>
              </a:rPr>
              <a:pPr algn="r" eaLnBrk="1" hangingPunct="1"/>
              <a:t>37</a:t>
            </a:fld>
            <a:endParaRPr lang="en-US" sz="1200">
              <a:latin typeface="Times" charset="0"/>
              <a:cs typeface="Arial" charset="0"/>
            </a:endParaRPr>
          </a:p>
        </p:txBody>
      </p:sp>
      <p:sp>
        <p:nvSpPr>
          <p:cNvPr id="675843" name="Rectangle 2"/>
          <p:cNvSpPr>
            <a:spLocks noGrp="1" noRot="1" noChangeAspect="1" noChangeArrowheads="1" noTextEdit="1"/>
          </p:cNvSpPr>
          <p:nvPr>
            <p:ph type="sldImg"/>
          </p:nvPr>
        </p:nvSpPr>
        <p:spPr>
          <a:xfrm>
            <a:off x="1119188" y="698500"/>
            <a:ext cx="4646612" cy="3484563"/>
          </a:xfrm>
          <a:ln/>
        </p:spPr>
      </p:sp>
      <p:sp>
        <p:nvSpPr>
          <p:cNvPr id="675844" name="Rectangle 3"/>
          <p:cNvSpPr>
            <a:spLocks noGrp="1" noChangeArrowheads="1"/>
          </p:cNvSpPr>
          <p:nvPr>
            <p:ph type="body" idx="1"/>
          </p:nvPr>
        </p:nvSpPr>
        <p:spPr>
          <a:xfrm>
            <a:off x="688975" y="4414838"/>
            <a:ext cx="5503863" cy="4183062"/>
          </a:xfrm>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9" tIns="46215" rIns="92429" bIns="46215" anchor="b"/>
          <a:lstStyle>
            <a:lvl1pPr defTabSz="922338" eaLnBrk="0" hangingPunct="0">
              <a:defRPr sz="2400">
                <a:solidFill>
                  <a:schemeClr val="tx1"/>
                </a:solidFill>
                <a:latin typeface="Arial" charset="0"/>
                <a:ea typeface="ＭＳ Ｐゴシック" pitchFamily="34" charset="-128"/>
              </a:defRPr>
            </a:lvl1pPr>
            <a:lvl2pPr marL="711200" indent="-274638" defTabSz="922338" eaLnBrk="0" hangingPunct="0">
              <a:defRPr sz="2400">
                <a:solidFill>
                  <a:schemeClr val="tx1"/>
                </a:solidFill>
                <a:latin typeface="Arial" charset="0"/>
                <a:ea typeface="ＭＳ Ｐゴシック" pitchFamily="34" charset="-128"/>
              </a:defRPr>
            </a:lvl2pPr>
            <a:lvl3pPr marL="1093788" indent="-219075" defTabSz="922338" eaLnBrk="0" hangingPunct="0">
              <a:defRPr sz="2400">
                <a:solidFill>
                  <a:schemeClr val="tx1"/>
                </a:solidFill>
                <a:latin typeface="Arial" charset="0"/>
                <a:ea typeface="ＭＳ Ｐゴシック" pitchFamily="34" charset="-128"/>
              </a:defRPr>
            </a:lvl3pPr>
            <a:lvl4pPr marL="1530350" indent="-219075" defTabSz="922338" eaLnBrk="0" hangingPunct="0">
              <a:defRPr sz="2400">
                <a:solidFill>
                  <a:schemeClr val="tx1"/>
                </a:solidFill>
                <a:latin typeface="Arial" charset="0"/>
                <a:ea typeface="ＭＳ Ｐゴシック" pitchFamily="34" charset="-128"/>
              </a:defRPr>
            </a:lvl4pPr>
            <a:lvl5pPr marL="1966913" indent="-217488" defTabSz="922338" eaLnBrk="0" hangingPunct="0">
              <a:defRPr sz="2400">
                <a:solidFill>
                  <a:schemeClr val="tx1"/>
                </a:solidFill>
                <a:latin typeface="Arial" charset="0"/>
                <a:ea typeface="ＭＳ Ｐゴシック" pitchFamily="34" charset="-128"/>
              </a:defRPr>
            </a:lvl5pPr>
            <a:lvl6pPr marL="24241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6pPr>
            <a:lvl7pPr marL="28813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7pPr>
            <a:lvl8pPr marL="33385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8pPr>
            <a:lvl9pPr marL="37957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7D537610-9414-488B-88CC-531B14F1D2DB}" type="slidenum">
              <a:rPr lang="en-US" sz="1200">
                <a:latin typeface="Times" charset="0"/>
                <a:cs typeface="Arial" charset="0"/>
              </a:rPr>
              <a:pPr algn="r" eaLnBrk="1" hangingPunct="1"/>
              <a:t>40</a:t>
            </a:fld>
            <a:endParaRPr lang="en-US" sz="1200">
              <a:latin typeface="Times" charset="0"/>
              <a:cs typeface="Arial" charset="0"/>
            </a:endParaRPr>
          </a:p>
        </p:txBody>
      </p:sp>
      <p:sp>
        <p:nvSpPr>
          <p:cNvPr id="675843" name="Rectangle 2"/>
          <p:cNvSpPr>
            <a:spLocks noGrp="1" noRot="1" noChangeAspect="1" noChangeArrowheads="1" noTextEdit="1"/>
          </p:cNvSpPr>
          <p:nvPr>
            <p:ph type="sldImg"/>
          </p:nvPr>
        </p:nvSpPr>
        <p:spPr>
          <a:xfrm>
            <a:off x="1119188" y="698500"/>
            <a:ext cx="4646612" cy="3484563"/>
          </a:xfrm>
          <a:ln/>
        </p:spPr>
      </p:sp>
      <p:sp>
        <p:nvSpPr>
          <p:cNvPr id="675844" name="Rectangle 3"/>
          <p:cNvSpPr>
            <a:spLocks noGrp="1" noChangeArrowheads="1"/>
          </p:cNvSpPr>
          <p:nvPr>
            <p:ph type="body" idx="1"/>
          </p:nvPr>
        </p:nvSpPr>
        <p:spPr>
          <a:xfrm>
            <a:off x="688975" y="4414838"/>
            <a:ext cx="5503863" cy="4183062"/>
          </a:xfrm>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700" smtClean="0">
              <a:ea typeface="ＭＳ Ｐゴシック" pitchFamily="34" charset="-128"/>
            </a:endParaRPr>
          </a:p>
        </p:txBody>
      </p:sp>
      <p:sp>
        <p:nvSpPr>
          <p:cNvPr id="239620"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CCCBE30-CA06-4853-B94E-3E30054040AF}" type="slidenum">
              <a:rPr lang="en-US" sz="1200"/>
              <a:pPr algn="r" eaLnBrk="1" hangingPunct="1"/>
              <a:t>41</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9" tIns="46215" rIns="92429" bIns="46215" anchor="b"/>
          <a:lstStyle>
            <a:lvl1pPr defTabSz="922338" eaLnBrk="0" hangingPunct="0">
              <a:defRPr sz="2400">
                <a:solidFill>
                  <a:schemeClr val="tx1"/>
                </a:solidFill>
                <a:latin typeface="Arial" charset="0"/>
                <a:ea typeface="ＭＳ Ｐゴシック" pitchFamily="34" charset="-128"/>
              </a:defRPr>
            </a:lvl1pPr>
            <a:lvl2pPr marL="711200" indent="-274638" defTabSz="922338" eaLnBrk="0" hangingPunct="0">
              <a:defRPr sz="2400">
                <a:solidFill>
                  <a:schemeClr val="tx1"/>
                </a:solidFill>
                <a:latin typeface="Arial" charset="0"/>
                <a:ea typeface="ＭＳ Ｐゴシック" pitchFamily="34" charset="-128"/>
              </a:defRPr>
            </a:lvl2pPr>
            <a:lvl3pPr marL="1093788" indent="-219075" defTabSz="922338" eaLnBrk="0" hangingPunct="0">
              <a:defRPr sz="2400">
                <a:solidFill>
                  <a:schemeClr val="tx1"/>
                </a:solidFill>
                <a:latin typeface="Arial" charset="0"/>
                <a:ea typeface="ＭＳ Ｐゴシック" pitchFamily="34" charset="-128"/>
              </a:defRPr>
            </a:lvl3pPr>
            <a:lvl4pPr marL="1530350" indent="-219075" defTabSz="922338" eaLnBrk="0" hangingPunct="0">
              <a:defRPr sz="2400">
                <a:solidFill>
                  <a:schemeClr val="tx1"/>
                </a:solidFill>
                <a:latin typeface="Arial" charset="0"/>
                <a:ea typeface="ＭＳ Ｐゴシック" pitchFamily="34" charset="-128"/>
              </a:defRPr>
            </a:lvl4pPr>
            <a:lvl5pPr marL="1966913" indent="-217488" defTabSz="922338" eaLnBrk="0" hangingPunct="0">
              <a:defRPr sz="2400">
                <a:solidFill>
                  <a:schemeClr val="tx1"/>
                </a:solidFill>
                <a:latin typeface="Arial" charset="0"/>
                <a:ea typeface="ＭＳ Ｐゴシック" pitchFamily="34" charset="-128"/>
              </a:defRPr>
            </a:lvl5pPr>
            <a:lvl6pPr marL="24241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6pPr>
            <a:lvl7pPr marL="28813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7pPr>
            <a:lvl8pPr marL="33385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8pPr>
            <a:lvl9pPr marL="37957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7D537610-9414-488B-88CC-531B14F1D2DB}" type="slidenum">
              <a:rPr lang="en-US" sz="1200">
                <a:latin typeface="Times" charset="0"/>
                <a:cs typeface="Arial" charset="0"/>
              </a:rPr>
              <a:pPr algn="r" eaLnBrk="1" hangingPunct="1"/>
              <a:t>42</a:t>
            </a:fld>
            <a:endParaRPr lang="en-US" sz="1200">
              <a:latin typeface="Times" charset="0"/>
              <a:cs typeface="Arial" charset="0"/>
            </a:endParaRPr>
          </a:p>
        </p:txBody>
      </p:sp>
      <p:sp>
        <p:nvSpPr>
          <p:cNvPr id="675843" name="Rectangle 2"/>
          <p:cNvSpPr>
            <a:spLocks noGrp="1" noRot="1" noChangeAspect="1" noChangeArrowheads="1" noTextEdit="1"/>
          </p:cNvSpPr>
          <p:nvPr>
            <p:ph type="sldImg"/>
          </p:nvPr>
        </p:nvSpPr>
        <p:spPr>
          <a:xfrm>
            <a:off x="1119188" y="698500"/>
            <a:ext cx="4646612" cy="3484563"/>
          </a:xfrm>
          <a:ln/>
        </p:spPr>
      </p:sp>
      <p:sp>
        <p:nvSpPr>
          <p:cNvPr id="675844" name="Rectangle 3"/>
          <p:cNvSpPr>
            <a:spLocks noGrp="1" noChangeArrowheads="1"/>
          </p:cNvSpPr>
          <p:nvPr>
            <p:ph type="body" idx="1"/>
          </p:nvPr>
        </p:nvSpPr>
        <p:spPr>
          <a:xfrm>
            <a:off x="688975" y="4414838"/>
            <a:ext cx="5503863" cy="4183062"/>
          </a:xfrm>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39" eaLnBrk="0" hangingPunct="0">
              <a:defRPr sz="2300">
                <a:solidFill>
                  <a:schemeClr val="tx1"/>
                </a:solidFill>
                <a:latin typeface="Arial" charset="0"/>
                <a:ea typeface="ＭＳ Ｐゴシック" pitchFamily="34" charset="-128"/>
              </a:defRPr>
            </a:lvl1pPr>
            <a:lvl2pPr marL="710483" indent="-273263" defTabSz="924539" eaLnBrk="0" hangingPunct="0">
              <a:defRPr sz="2300">
                <a:solidFill>
                  <a:schemeClr val="tx1"/>
                </a:solidFill>
                <a:latin typeface="Arial" charset="0"/>
                <a:ea typeface="ＭＳ Ｐゴシック" pitchFamily="34" charset="-128"/>
              </a:defRPr>
            </a:lvl2pPr>
            <a:lvl3pPr marL="1093051" indent="-218610" defTabSz="924539" eaLnBrk="0" hangingPunct="0">
              <a:defRPr sz="2300">
                <a:solidFill>
                  <a:schemeClr val="tx1"/>
                </a:solidFill>
                <a:latin typeface="Arial" charset="0"/>
                <a:ea typeface="ＭＳ Ｐゴシック" pitchFamily="34" charset="-128"/>
              </a:defRPr>
            </a:lvl3pPr>
            <a:lvl4pPr marL="1530271" indent="-218610" defTabSz="924539" eaLnBrk="0" hangingPunct="0">
              <a:defRPr sz="2300">
                <a:solidFill>
                  <a:schemeClr val="tx1"/>
                </a:solidFill>
                <a:latin typeface="Arial" charset="0"/>
                <a:ea typeface="ＭＳ Ｐゴシック" pitchFamily="34" charset="-128"/>
              </a:defRPr>
            </a:lvl4pPr>
            <a:lvl5pPr marL="1967492" indent="-218610" defTabSz="924539" eaLnBrk="0" hangingPunct="0">
              <a:defRPr sz="2300">
                <a:solidFill>
                  <a:schemeClr val="tx1"/>
                </a:solidFill>
                <a:latin typeface="Arial" charset="0"/>
                <a:ea typeface="ＭＳ Ｐゴシック" pitchFamily="34" charset="-128"/>
              </a:defRPr>
            </a:lvl5pPr>
            <a:lvl6pPr marL="2404712" indent="-218610" defTabSz="924539" eaLnBrk="0" fontAlgn="base" hangingPunct="0">
              <a:spcBef>
                <a:spcPct val="0"/>
              </a:spcBef>
              <a:spcAft>
                <a:spcPct val="0"/>
              </a:spcAft>
              <a:defRPr sz="2300">
                <a:solidFill>
                  <a:schemeClr val="tx1"/>
                </a:solidFill>
                <a:latin typeface="Arial" charset="0"/>
                <a:ea typeface="ＭＳ Ｐゴシック" pitchFamily="34" charset="-128"/>
              </a:defRPr>
            </a:lvl6pPr>
            <a:lvl7pPr marL="2841932" indent="-218610" defTabSz="924539" eaLnBrk="0" fontAlgn="base" hangingPunct="0">
              <a:spcBef>
                <a:spcPct val="0"/>
              </a:spcBef>
              <a:spcAft>
                <a:spcPct val="0"/>
              </a:spcAft>
              <a:defRPr sz="2300">
                <a:solidFill>
                  <a:schemeClr val="tx1"/>
                </a:solidFill>
                <a:latin typeface="Arial" charset="0"/>
                <a:ea typeface="ＭＳ Ｐゴシック" pitchFamily="34" charset="-128"/>
              </a:defRPr>
            </a:lvl7pPr>
            <a:lvl8pPr marL="3279153" indent="-218610" defTabSz="924539" eaLnBrk="0" fontAlgn="base" hangingPunct="0">
              <a:spcBef>
                <a:spcPct val="0"/>
              </a:spcBef>
              <a:spcAft>
                <a:spcPct val="0"/>
              </a:spcAft>
              <a:defRPr sz="2300">
                <a:solidFill>
                  <a:schemeClr val="tx1"/>
                </a:solidFill>
                <a:latin typeface="Arial" charset="0"/>
                <a:ea typeface="ＭＳ Ｐゴシック" pitchFamily="34" charset="-128"/>
              </a:defRPr>
            </a:lvl8pPr>
            <a:lvl9pPr marL="3716373" indent="-218610" defTabSz="924539" eaLnBrk="0" fontAlgn="base" hangingPunct="0">
              <a:spcBef>
                <a:spcPct val="0"/>
              </a:spcBef>
              <a:spcAft>
                <a:spcPct val="0"/>
              </a:spcAft>
              <a:defRPr sz="2300">
                <a:solidFill>
                  <a:schemeClr val="tx1"/>
                </a:solidFill>
                <a:latin typeface="Arial" charset="0"/>
                <a:ea typeface="ＭＳ Ｐゴシック" pitchFamily="34" charset="-128"/>
              </a:defRPr>
            </a:lvl9pPr>
          </a:lstStyle>
          <a:p>
            <a:pPr eaLnBrk="1" hangingPunct="1"/>
            <a:fld id="{ED430CE2-482C-45F3-96ED-F6758950E328}" type="slidenum">
              <a:rPr lang="en-US" sz="1100"/>
              <a:pPr eaLnBrk="1" hangingPunct="1"/>
              <a:t>43</a:t>
            </a:fld>
            <a:endParaRPr lang="en-US" sz="11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326660" name="Slide Number Placeholder 3"/>
          <p:cNvSpPr txBox="1">
            <a:spLocks noGrp="1"/>
          </p:cNvSpPr>
          <p:nvPr/>
        </p:nvSpPr>
        <p:spPr bwMode="auto">
          <a:xfrm>
            <a:off x="3897902" y="8829121"/>
            <a:ext cx="2982418"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9" tIns="46215" rIns="92429" bIns="46215" anchor="b"/>
          <a:lstStyle>
            <a:lvl1pPr defTabSz="966788" eaLnBrk="0" hangingPunct="0">
              <a:defRPr sz="2400">
                <a:solidFill>
                  <a:schemeClr val="tx1"/>
                </a:solidFill>
                <a:latin typeface="Arial" charset="0"/>
                <a:ea typeface="ＭＳ Ｐゴシック" pitchFamily="34" charset="-128"/>
              </a:defRPr>
            </a:lvl1pPr>
            <a:lvl2pPr marL="742950" indent="-285750" defTabSz="966788" eaLnBrk="0" hangingPunct="0">
              <a:defRPr sz="2400">
                <a:solidFill>
                  <a:schemeClr val="tx1"/>
                </a:solidFill>
                <a:latin typeface="Arial" charset="0"/>
                <a:ea typeface="ＭＳ Ｐゴシック" pitchFamily="34" charset="-128"/>
              </a:defRPr>
            </a:lvl2pPr>
            <a:lvl3pPr marL="1143000" indent="-228600" defTabSz="966788" eaLnBrk="0" hangingPunct="0">
              <a:defRPr sz="2400">
                <a:solidFill>
                  <a:schemeClr val="tx1"/>
                </a:solidFill>
                <a:latin typeface="Arial" charset="0"/>
                <a:ea typeface="ＭＳ Ｐゴシック" pitchFamily="34" charset="-128"/>
              </a:defRPr>
            </a:lvl3pPr>
            <a:lvl4pPr marL="1600200" indent="-228600" defTabSz="966788" eaLnBrk="0" hangingPunct="0">
              <a:defRPr sz="2400">
                <a:solidFill>
                  <a:schemeClr val="tx1"/>
                </a:solidFill>
                <a:latin typeface="Arial" charset="0"/>
                <a:ea typeface="ＭＳ Ｐゴシック" pitchFamily="34" charset="-128"/>
              </a:defRPr>
            </a:lvl4pPr>
            <a:lvl5pPr marL="2057400" indent="-228600" defTabSz="966788" eaLnBrk="0" hangingPunct="0">
              <a:defRPr sz="2400">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C23A56AE-36FC-4B6A-8513-DD1C78CE7A2F}" type="slidenum">
              <a:rPr lang="en-US" sz="1100"/>
              <a:pPr algn="r" eaLnBrk="1" hangingPunct="1"/>
              <a:t>44</a:t>
            </a:fld>
            <a:endParaRPr lang="en-US"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9" tIns="46215" rIns="92429" bIns="46215" anchor="b"/>
          <a:lstStyle>
            <a:lvl1pPr defTabSz="922338" eaLnBrk="0" hangingPunct="0">
              <a:defRPr sz="2400">
                <a:solidFill>
                  <a:schemeClr val="tx1"/>
                </a:solidFill>
                <a:latin typeface="Arial" charset="0"/>
                <a:ea typeface="ＭＳ Ｐゴシック" pitchFamily="34" charset="-128"/>
              </a:defRPr>
            </a:lvl1pPr>
            <a:lvl2pPr marL="711200" indent="-274638" defTabSz="922338" eaLnBrk="0" hangingPunct="0">
              <a:defRPr sz="2400">
                <a:solidFill>
                  <a:schemeClr val="tx1"/>
                </a:solidFill>
                <a:latin typeface="Arial" charset="0"/>
                <a:ea typeface="ＭＳ Ｐゴシック" pitchFamily="34" charset="-128"/>
              </a:defRPr>
            </a:lvl2pPr>
            <a:lvl3pPr marL="1093788" indent="-219075" defTabSz="922338" eaLnBrk="0" hangingPunct="0">
              <a:defRPr sz="2400">
                <a:solidFill>
                  <a:schemeClr val="tx1"/>
                </a:solidFill>
                <a:latin typeface="Arial" charset="0"/>
                <a:ea typeface="ＭＳ Ｐゴシック" pitchFamily="34" charset="-128"/>
              </a:defRPr>
            </a:lvl3pPr>
            <a:lvl4pPr marL="1530350" indent="-219075" defTabSz="922338" eaLnBrk="0" hangingPunct="0">
              <a:defRPr sz="2400">
                <a:solidFill>
                  <a:schemeClr val="tx1"/>
                </a:solidFill>
                <a:latin typeface="Arial" charset="0"/>
                <a:ea typeface="ＭＳ Ｐゴシック" pitchFamily="34" charset="-128"/>
              </a:defRPr>
            </a:lvl4pPr>
            <a:lvl5pPr marL="1966913" indent="-217488" defTabSz="922338" eaLnBrk="0" hangingPunct="0">
              <a:defRPr sz="2400">
                <a:solidFill>
                  <a:schemeClr val="tx1"/>
                </a:solidFill>
                <a:latin typeface="Arial" charset="0"/>
                <a:ea typeface="ＭＳ Ｐゴシック" pitchFamily="34" charset="-128"/>
              </a:defRPr>
            </a:lvl5pPr>
            <a:lvl6pPr marL="24241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6pPr>
            <a:lvl7pPr marL="28813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7pPr>
            <a:lvl8pPr marL="33385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8pPr>
            <a:lvl9pPr marL="37957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7D537610-9414-488B-88CC-531B14F1D2DB}" type="slidenum">
              <a:rPr lang="en-US" sz="1200">
                <a:latin typeface="Times" charset="0"/>
                <a:cs typeface="Arial" charset="0"/>
              </a:rPr>
              <a:pPr algn="r" eaLnBrk="1" hangingPunct="1"/>
              <a:t>3</a:t>
            </a:fld>
            <a:endParaRPr lang="en-US" sz="1200">
              <a:latin typeface="Times" charset="0"/>
              <a:cs typeface="Arial" charset="0"/>
            </a:endParaRPr>
          </a:p>
        </p:txBody>
      </p:sp>
      <p:sp>
        <p:nvSpPr>
          <p:cNvPr id="675843" name="Rectangle 2"/>
          <p:cNvSpPr>
            <a:spLocks noGrp="1" noRot="1" noChangeAspect="1" noChangeArrowheads="1" noTextEdit="1"/>
          </p:cNvSpPr>
          <p:nvPr>
            <p:ph type="sldImg"/>
          </p:nvPr>
        </p:nvSpPr>
        <p:spPr>
          <a:xfrm>
            <a:off x="1119188" y="698500"/>
            <a:ext cx="4646612" cy="3484563"/>
          </a:xfrm>
          <a:ln/>
        </p:spPr>
      </p:sp>
      <p:sp>
        <p:nvSpPr>
          <p:cNvPr id="675844" name="Rectangle 3"/>
          <p:cNvSpPr>
            <a:spLocks noGrp="1" noChangeArrowheads="1"/>
          </p:cNvSpPr>
          <p:nvPr>
            <p:ph type="body" idx="1"/>
          </p:nvPr>
        </p:nvSpPr>
        <p:spPr>
          <a:xfrm>
            <a:off x="688975" y="4414838"/>
            <a:ext cx="5503863" cy="4183062"/>
          </a:xfrm>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353284" name="Slide Number Placeholder 3"/>
          <p:cNvSpPr txBox="1">
            <a:spLocks noGrp="1"/>
          </p:cNvSpPr>
          <p:nvPr/>
        </p:nvSpPr>
        <p:spPr bwMode="auto">
          <a:xfrm>
            <a:off x="3897902" y="8829121"/>
            <a:ext cx="2982418"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9" tIns="46215" rIns="92429" bIns="46215" anchor="b"/>
          <a:lstStyle>
            <a:lvl1pPr defTabSz="966788" eaLnBrk="0" hangingPunct="0">
              <a:defRPr sz="2400">
                <a:solidFill>
                  <a:schemeClr val="tx1"/>
                </a:solidFill>
                <a:latin typeface="Arial" charset="0"/>
                <a:ea typeface="ＭＳ Ｐゴシック" pitchFamily="34" charset="-128"/>
              </a:defRPr>
            </a:lvl1pPr>
            <a:lvl2pPr marL="742950" indent="-285750" defTabSz="966788" eaLnBrk="0" hangingPunct="0">
              <a:defRPr sz="2400">
                <a:solidFill>
                  <a:schemeClr val="tx1"/>
                </a:solidFill>
                <a:latin typeface="Arial" charset="0"/>
                <a:ea typeface="ＭＳ Ｐゴシック" pitchFamily="34" charset="-128"/>
              </a:defRPr>
            </a:lvl2pPr>
            <a:lvl3pPr marL="1143000" indent="-228600" defTabSz="966788" eaLnBrk="0" hangingPunct="0">
              <a:defRPr sz="2400">
                <a:solidFill>
                  <a:schemeClr val="tx1"/>
                </a:solidFill>
                <a:latin typeface="Arial" charset="0"/>
                <a:ea typeface="ＭＳ Ｐゴシック" pitchFamily="34" charset="-128"/>
              </a:defRPr>
            </a:lvl3pPr>
            <a:lvl4pPr marL="1600200" indent="-228600" defTabSz="966788" eaLnBrk="0" hangingPunct="0">
              <a:defRPr sz="2400">
                <a:solidFill>
                  <a:schemeClr val="tx1"/>
                </a:solidFill>
                <a:latin typeface="Arial" charset="0"/>
                <a:ea typeface="ＭＳ Ｐゴシック" pitchFamily="34" charset="-128"/>
              </a:defRPr>
            </a:lvl4pPr>
            <a:lvl5pPr marL="2057400" indent="-228600" defTabSz="966788" eaLnBrk="0" hangingPunct="0">
              <a:defRPr sz="2400">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C1F500D9-ACEA-4EB3-A2EC-CF38183F0E03}" type="slidenum">
              <a:rPr lang="en-US" sz="1100"/>
              <a:pPr algn="r" eaLnBrk="1" hangingPunct="1"/>
              <a:t>45</a:t>
            </a:fld>
            <a:endParaRPr lang="en-US" sz="11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357380" name="Slide Number Placeholder 3"/>
          <p:cNvSpPr txBox="1">
            <a:spLocks noGrp="1"/>
          </p:cNvSpPr>
          <p:nvPr/>
        </p:nvSpPr>
        <p:spPr bwMode="auto">
          <a:xfrm>
            <a:off x="3897902" y="8829121"/>
            <a:ext cx="2982418"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9" tIns="46215" rIns="92429" bIns="46215" anchor="b"/>
          <a:lstStyle>
            <a:lvl1pPr defTabSz="966788" eaLnBrk="0" hangingPunct="0">
              <a:defRPr sz="2400">
                <a:solidFill>
                  <a:schemeClr val="tx1"/>
                </a:solidFill>
                <a:latin typeface="Arial" charset="0"/>
                <a:ea typeface="ＭＳ Ｐゴシック" pitchFamily="34" charset="-128"/>
              </a:defRPr>
            </a:lvl1pPr>
            <a:lvl2pPr marL="742950" indent="-285750" defTabSz="966788" eaLnBrk="0" hangingPunct="0">
              <a:defRPr sz="2400">
                <a:solidFill>
                  <a:schemeClr val="tx1"/>
                </a:solidFill>
                <a:latin typeface="Arial" charset="0"/>
                <a:ea typeface="ＭＳ Ｐゴシック" pitchFamily="34" charset="-128"/>
              </a:defRPr>
            </a:lvl2pPr>
            <a:lvl3pPr marL="1143000" indent="-228600" defTabSz="966788" eaLnBrk="0" hangingPunct="0">
              <a:defRPr sz="2400">
                <a:solidFill>
                  <a:schemeClr val="tx1"/>
                </a:solidFill>
                <a:latin typeface="Arial" charset="0"/>
                <a:ea typeface="ＭＳ Ｐゴシック" pitchFamily="34" charset="-128"/>
              </a:defRPr>
            </a:lvl3pPr>
            <a:lvl4pPr marL="1600200" indent="-228600" defTabSz="966788" eaLnBrk="0" hangingPunct="0">
              <a:defRPr sz="2400">
                <a:solidFill>
                  <a:schemeClr val="tx1"/>
                </a:solidFill>
                <a:latin typeface="Arial" charset="0"/>
                <a:ea typeface="ＭＳ Ｐゴシック" pitchFamily="34" charset="-128"/>
              </a:defRPr>
            </a:lvl4pPr>
            <a:lvl5pPr marL="2057400" indent="-228600" defTabSz="966788" eaLnBrk="0" hangingPunct="0">
              <a:defRPr sz="2400">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B1133BA3-4E77-47E0-8F90-D04683B44248}" type="slidenum">
              <a:rPr lang="en-US" sz="1100"/>
              <a:pPr algn="r" eaLnBrk="1" hangingPunct="1"/>
              <a:t>46</a:t>
            </a:fld>
            <a:endParaRPr lang="en-US" sz="11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lvl1pPr defTabSz="923925" eaLnBrk="0" hangingPunct="0">
              <a:defRPr sz="2400">
                <a:solidFill>
                  <a:schemeClr val="tx1"/>
                </a:solidFill>
                <a:latin typeface="Arial" charset="0"/>
                <a:ea typeface="ＭＳ Ｐゴシック" pitchFamily="34" charset="-128"/>
              </a:defRPr>
            </a:lvl1pPr>
            <a:lvl2pPr marL="711200" indent="-274638" defTabSz="923925" eaLnBrk="0" hangingPunct="0">
              <a:defRPr sz="2400">
                <a:solidFill>
                  <a:schemeClr val="tx1"/>
                </a:solidFill>
                <a:latin typeface="Arial" charset="0"/>
                <a:ea typeface="ＭＳ Ｐゴシック" pitchFamily="34" charset="-128"/>
              </a:defRPr>
            </a:lvl2pPr>
            <a:lvl3pPr marL="1093788" indent="-219075" defTabSz="923925" eaLnBrk="0" hangingPunct="0">
              <a:defRPr sz="2400">
                <a:solidFill>
                  <a:schemeClr val="tx1"/>
                </a:solidFill>
                <a:latin typeface="Arial" charset="0"/>
                <a:ea typeface="ＭＳ Ｐゴシック" pitchFamily="34" charset="-128"/>
              </a:defRPr>
            </a:lvl3pPr>
            <a:lvl4pPr marL="1530350" indent="-219075" defTabSz="923925" eaLnBrk="0" hangingPunct="0">
              <a:defRPr sz="2400">
                <a:solidFill>
                  <a:schemeClr val="tx1"/>
                </a:solidFill>
                <a:latin typeface="Arial" charset="0"/>
                <a:ea typeface="ＭＳ Ｐゴシック" pitchFamily="34" charset="-128"/>
              </a:defRPr>
            </a:lvl4pPr>
            <a:lvl5pPr marL="1966913" indent="-217488" defTabSz="923925" eaLnBrk="0" hangingPunct="0">
              <a:defRPr sz="2400">
                <a:solidFill>
                  <a:schemeClr val="tx1"/>
                </a:solidFill>
                <a:latin typeface="Arial" charset="0"/>
                <a:ea typeface="ＭＳ Ｐゴシック" pitchFamily="34" charset="-128"/>
              </a:defRPr>
            </a:lvl5pPr>
            <a:lvl6pPr marL="2424113" indent="-217488" defTabSz="923925" eaLnBrk="0" fontAlgn="base" hangingPunct="0">
              <a:spcBef>
                <a:spcPct val="0"/>
              </a:spcBef>
              <a:spcAft>
                <a:spcPct val="0"/>
              </a:spcAft>
              <a:defRPr sz="2400">
                <a:solidFill>
                  <a:schemeClr val="tx1"/>
                </a:solidFill>
                <a:latin typeface="Arial" charset="0"/>
                <a:ea typeface="ＭＳ Ｐゴシック" pitchFamily="34" charset="-128"/>
              </a:defRPr>
            </a:lvl6pPr>
            <a:lvl7pPr marL="2881313" indent="-217488" defTabSz="923925" eaLnBrk="0" fontAlgn="base" hangingPunct="0">
              <a:spcBef>
                <a:spcPct val="0"/>
              </a:spcBef>
              <a:spcAft>
                <a:spcPct val="0"/>
              </a:spcAft>
              <a:defRPr sz="2400">
                <a:solidFill>
                  <a:schemeClr val="tx1"/>
                </a:solidFill>
                <a:latin typeface="Arial" charset="0"/>
                <a:ea typeface="ＭＳ Ｐゴシック" pitchFamily="34" charset="-128"/>
              </a:defRPr>
            </a:lvl7pPr>
            <a:lvl8pPr marL="3338513" indent="-217488" defTabSz="923925" eaLnBrk="0" fontAlgn="base" hangingPunct="0">
              <a:spcBef>
                <a:spcPct val="0"/>
              </a:spcBef>
              <a:spcAft>
                <a:spcPct val="0"/>
              </a:spcAft>
              <a:defRPr sz="2400">
                <a:solidFill>
                  <a:schemeClr val="tx1"/>
                </a:solidFill>
                <a:latin typeface="Arial" charset="0"/>
                <a:ea typeface="ＭＳ Ｐゴシック" pitchFamily="34" charset="-128"/>
              </a:defRPr>
            </a:lvl8pPr>
            <a:lvl9pPr marL="3795713" indent="-217488" defTabSz="9239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952EB7B6-FFB7-4DAC-BD66-5340319FDF19}" type="slidenum">
              <a:rPr lang="en-US" sz="1100"/>
              <a:pPr eaLnBrk="1" hangingPunct="1"/>
              <a:t>47</a:t>
            </a:fld>
            <a:endParaRPr lang="en-US" sz="110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lstStyle/>
          <a:p>
            <a:pPr eaLnBrk="1" hangingPunct="1"/>
            <a:endParaRPr lang="en-US" smtClean="0">
              <a:ea typeface="ＭＳ Ｐゴシック" pitchFamily="34" charset="-128"/>
            </a:endParaRPr>
          </a:p>
        </p:txBody>
      </p:sp>
      <p:sp>
        <p:nvSpPr>
          <p:cNvPr id="198660"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45C340A-F53C-4C92-907A-F1722C2FEF7C}" type="slidenum">
              <a:rPr lang="en-US" sz="1200"/>
              <a:pPr algn="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lstStyle/>
          <a:p>
            <a:pPr eaLnBrk="1" hangingPunct="1"/>
            <a:endParaRPr lang="en-US" smtClean="0">
              <a:ea typeface="ＭＳ Ｐゴシック" pitchFamily="34" charset="-128"/>
            </a:endParaRPr>
          </a:p>
        </p:txBody>
      </p:sp>
      <p:sp>
        <p:nvSpPr>
          <p:cNvPr id="198660" name="Slide Number Placeholder 3"/>
          <p:cNvSpPr txBox="1">
            <a:spLocks noGrp="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5" tIns="46578" rIns="93155" bIns="46578"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45C340A-F53C-4C92-907A-F1722C2FEF7C}" type="slidenum">
              <a:rPr lang="en-US" sz="1200"/>
              <a:pPr algn="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9" tIns="46215" rIns="92429" bIns="46215" anchor="b"/>
          <a:lstStyle>
            <a:lvl1pPr defTabSz="922338" eaLnBrk="0" hangingPunct="0">
              <a:defRPr sz="2400">
                <a:solidFill>
                  <a:schemeClr val="tx1"/>
                </a:solidFill>
                <a:latin typeface="Arial" charset="0"/>
                <a:ea typeface="ＭＳ Ｐゴシック" pitchFamily="34" charset="-128"/>
              </a:defRPr>
            </a:lvl1pPr>
            <a:lvl2pPr marL="711200" indent="-274638" defTabSz="922338" eaLnBrk="0" hangingPunct="0">
              <a:defRPr sz="2400">
                <a:solidFill>
                  <a:schemeClr val="tx1"/>
                </a:solidFill>
                <a:latin typeface="Arial" charset="0"/>
                <a:ea typeface="ＭＳ Ｐゴシック" pitchFamily="34" charset="-128"/>
              </a:defRPr>
            </a:lvl2pPr>
            <a:lvl3pPr marL="1093788" indent="-219075" defTabSz="922338" eaLnBrk="0" hangingPunct="0">
              <a:defRPr sz="2400">
                <a:solidFill>
                  <a:schemeClr val="tx1"/>
                </a:solidFill>
                <a:latin typeface="Arial" charset="0"/>
                <a:ea typeface="ＭＳ Ｐゴシック" pitchFamily="34" charset="-128"/>
              </a:defRPr>
            </a:lvl3pPr>
            <a:lvl4pPr marL="1530350" indent="-219075" defTabSz="922338" eaLnBrk="0" hangingPunct="0">
              <a:defRPr sz="2400">
                <a:solidFill>
                  <a:schemeClr val="tx1"/>
                </a:solidFill>
                <a:latin typeface="Arial" charset="0"/>
                <a:ea typeface="ＭＳ Ｐゴシック" pitchFamily="34" charset="-128"/>
              </a:defRPr>
            </a:lvl4pPr>
            <a:lvl5pPr marL="1966913" indent="-217488" defTabSz="922338" eaLnBrk="0" hangingPunct="0">
              <a:defRPr sz="2400">
                <a:solidFill>
                  <a:schemeClr val="tx1"/>
                </a:solidFill>
                <a:latin typeface="Arial" charset="0"/>
                <a:ea typeface="ＭＳ Ｐゴシック" pitchFamily="34" charset="-128"/>
              </a:defRPr>
            </a:lvl5pPr>
            <a:lvl6pPr marL="24241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6pPr>
            <a:lvl7pPr marL="28813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7pPr>
            <a:lvl8pPr marL="33385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8pPr>
            <a:lvl9pPr marL="3795713" indent="-217488" defTabSz="9223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7D537610-9414-488B-88CC-531B14F1D2DB}" type="slidenum">
              <a:rPr lang="en-US" sz="1200">
                <a:latin typeface="Times" charset="0"/>
                <a:cs typeface="Arial" charset="0"/>
              </a:rPr>
              <a:pPr algn="r" eaLnBrk="1" hangingPunct="1"/>
              <a:t>6</a:t>
            </a:fld>
            <a:endParaRPr lang="en-US" sz="1200">
              <a:latin typeface="Times" charset="0"/>
              <a:cs typeface="Arial" charset="0"/>
            </a:endParaRPr>
          </a:p>
        </p:txBody>
      </p:sp>
      <p:sp>
        <p:nvSpPr>
          <p:cNvPr id="675843" name="Rectangle 2"/>
          <p:cNvSpPr>
            <a:spLocks noGrp="1" noRot="1" noChangeAspect="1" noChangeArrowheads="1" noTextEdit="1"/>
          </p:cNvSpPr>
          <p:nvPr>
            <p:ph type="sldImg"/>
          </p:nvPr>
        </p:nvSpPr>
        <p:spPr>
          <a:xfrm>
            <a:off x="1119188" y="698500"/>
            <a:ext cx="4646612" cy="3484563"/>
          </a:xfrm>
          <a:ln/>
        </p:spPr>
      </p:sp>
      <p:sp>
        <p:nvSpPr>
          <p:cNvPr id="675844" name="Rectangle 3"/>
          <p:cNvSpPr>
            <a:spLocks noGrp="1" noChangeArrowheads="1"/>
          </p:cNvSpPr>
          <p:nvPr>
            <p:ph type="body" idx="1"/>
          </p:nvPr>
        </p:nvSpPr>
        <p:spPr>
          <a:xfrm>
            <a:off x="688975" y="4414838"/>
            <a:ext cx="5503863" cy="4183062"/>
          </a:xfrm>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7859B48-3C31-4315-9B64-F4F278C54FC2}" type="slidenum">
              <a:rPr lang="en-US"/>
              <a:pPr eaLnBrk="1" hangingPunct="1"/>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7859B48-3C31-4315-9B64-F4F278C54FC2}" type="slidenum">
              <a:rPr lang="en-US"/>
              <a:pPr eaLnBrk="1" hangingPunct="1"/>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66788" eaLnBrk="0" hangingPunct="0">
              <a:defRPr>
                <a:solidFill>
                  <a:schemeClr val="tx1"/>
                </a:solidFill>
                <a:latin typeface="Arial" charset="0"/>
                <a:ea typeface="ＭＳ Ｐゴシック" pitchFamily="34" charset="-128"/>
              </a:defRPr>
            </a:lvl1pPr>
            <a:lvl2pPr marL="742950" indent="-285750" defTabSz="966788" eaLnBrk="0" hangingPunct="0">
              <a:defRPr>
                <a:solidFill>
                  <a:schemeClr val="tx1"/>
                </a:solidFill>
                <a:latin typeface="Arial" charset="0"/>
                <a:ea typeface="ＭＳ Ｐゴシック" pitchFamily="34" charset="-128"/>
              </a:defRPr>
            </a:lvl2pPr>
            <a:lvl3pPr marL="1143000" indent="-228600" defTabSz="966788" eaLnBrk="0" hangingPunct="0">
              <a:defRPr>
                <a:solidFill>
                  <a:schemeClr val="tx1"/>
                </a:solidFill>
                <a:latin typeface="Arial" charset="0"/>
                <a:ea typeface="ＭＳ Ｐゴシック" pitchFamily="34" charset="-128"/>
              </a:defRPr>
            </a:lvl3pPr>
            <a:lvl4pPr marL="1600200" indent="-228600" defTabSz="966788" eaLnBrk="0" hangingPunct="0">
              <a:defRPr>
                <a:solidFill>
                  <a:schemeClr val="tx1"/>
                </a:solidFill>
                <a:latin typeface="Arial" charset="0"/>
                <a:ea typeface="ＭＳ Ｐゴシック" pitchFamily="34" charset="-128"/>
              </a:defRPr>
            </a:lvl4pPr>
            <a:lvl5pPr marL="2057400" indent="-228600" defTabSz="966788" eaLnBrk="0" hangingPunct="0">
              <a:defRPr>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B748AE64-E73C-4458-8BE4-4A25F7E846D5}" type="slidenum">
              <a:rPr lang="en-US" sz="1200"/>
              <a:pPr algn="r" eaLnBrk="1" hangingPunct="1"/>
              <a:t>9</a:t>
            </a:fld>
            <a:endParaRPr lang="en-US" sz="120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70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HoganLovells_382_300dpi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8675" y="0"/>
            <a:ext cx="8286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165100" y="3417888"/>
            <a:ext cx="8826500" cy="360362"/>
          </a:xfrm>
          <a:prstGeom prst="rect">
            <a:avLst/>
          </a:prstGeom>
          <a:solidFill>
            <a:srgbClr val="BED61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cs typeface="Arial" charset="0"/>
            </a:endParaRPr>
          </a:p>
        </p:txBody>
      </p:sp>
      <p:sp>
        <p:nvSpPr>
          <p:cNvPr id="9218" name="Rectangle 2"/>
          <p:cNvSpPr>
            <a:spLocks noGrp="1" noChangeArrowheads="1"/>
          </p:cNvSpPr>
          <p:nvPr>
            <p:ph type="ctrTitle"/>
          </p:nvPr>
        </p:nvSpPr>
        <p:spPr>
          <a:xfrm>
            <a:off x="747713" y="1173163"/>
            <a:ext cx="7972425" cy="989012"/>
          </a:xfrm>
        </p:spPr>
        <p:txBody>
          <a:bodyPr tIns="0" bIns="0"/>
          <a:lstStyle>
            <a:lvl1pPr>
              <a:defRPr b="1"/>
            </a:lvl1pPr>
          </a:lstStyle>
          <a:p>
            <a:r>
              <a:rPr lang="en-US"/>
              <a:t>Title – line one</a:t>
            </a:r>
            <a:br>
              <a:rPr lang="en-US"/>
            </a:br>
            <a:r>
              <a:rPr lang="en-US"/>
              <a:t>Title – line two (optional)</a:t>
            </a:r>
          </a:p>
        </p:txBody>
      </p:sp>
      <p:sp>
        <p:nvSpPr>
          <p:cNvPr id="9219" name="Rectangle 3"/>
          <p:cNvSpPr>
            <a:spLocks noGrp="1" noChangeArrowheads="1"/>
          </p:cNvSpPr>
          <p:nvPr>
            <p:ph type="subTitle" idx="1"/>
          </p:nvPr>
        </p:nvSpPr>
        <p:spPr>
          <a:xfrm>
            <a:off x="747713" y="2205038"/>
            <a:ext cx="7972425" cy="431800"/>
          </a:xfrm>
        </p:spPr>
        <p:txBody>
          <a:bodyPr tIns="0" bIns="0"/>
          <a:lstStyle>
            <a:lvl1pPr marL="0" indent="0">
              <a:spcBef>
                <a:spcPct val="0"/>
              </a:spcBef>
              <a:buFontTx/>
              <a:buNone/>
              <a:defRPr sz="2000"/>
            </a:lvl1pPr>
          </a:lstStyle>
          <a:p>
            <a:r>
              <a:rPr lang="en-US"/>
              <a:t>Sub-title (optional)</a:t>
            </a:r>
          </a:p>
          <a:p>
            <a:endParaRPr lang="en-US"/>
          </a:p>
        </p:txBody>
      </p:sp>
    </p:spTree>
    <p:extLst>
      <p:ext uri="{BB962C8B-B14F-4D97-AF65-F5344CB8AC3E}">
        <p14:creationId xmlns:p14="http://schemas.microsoft.com/office/powerpoint/2010/main" val="406267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9B5BB77-381C-409F-B984-6777D44EDBB9}" type="slidenum">
              <a:rPr lang="en-US"/>
              <a:pPr/>
              <a:t>‹#›</a:t>
            </a:fld>
            <a:endParaRPr lang="en-US"/>
          </a:p>
        </p:txBody>
      </p:sp>
    </p:spTree>
    <p:extLst>
      <p:ext uri="{BB962C8B-B14F-4D97-AF65-F5344CB8AC3E}">
        <p14:creationId xmlns:p14="http://schemas.microsoft.com/office/powerpoint/2010/main" val="145609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2925" y="0"/>
            <a:ext cx="2241550" cy="6453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0"/>
            <a:ext cx="6575425"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2E6CF31-4B1D-4727-A773-E2EC9CCF115B}" type="slidenum">
              <a:rPr lang="en-US"/>
              <a:pPr/>
              <a:t>‹#›</a:t>
            </a:fld>
            <a:endParaRPr lang="en-US"/>
          </a:p>
        </p:txBody>
      </p:sp>
    </p:spTree>
    <p:extLst>
      <p:ext uri="{BB962C8B-B14F-4D97-AF65-F5344CB8AC3E}">
        <p14:creationId xmlns:p14="http://schemas.microsoft.com/office/powerpoint/2010/main" val="50616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z="1000"/>
            </a:lvl1pPr>
          </a:lstStyle>
          <a:p>
            <a:fld id="{F2EFC0EE-E123-46EA-818E-AD8E5B2696D2}" type="slidenum">
              <a:rPr lang="en-US"/>
              <a:pPr/>
              <a:t>‹#›</a:t>
            </a:fld>
            <a:endParaRPr lang="en-US"/>
          </a:p>
        </p:txBody>
      </p:sp>
    </p:spTree>
    <p:extLst>
      <p:ext uri="{BB962C8B-B14F-4D97-AF65-F5344CB8AC3E}">
        <p14:creationId xmlns:p14="http://schemas.microsoft.com/office/powerpoint/2010/main" val="31989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5BF41E84-0A15-4EB1-906E-D66DA9C20547}" type="slidenum">
              <a:rPr lang="en-US"/>
              <a:pPr/>
              <a:t>‹#›</a:t>
            </a:fld>
            <a:endParaRPr lang="en-US"/>
          </a:p>
        </p:txBody>
      </p:sp>
    </p:spTree>
    <p:extLst>
      <p:ext uri="{BB962C8B-B14F-4D97-AF65-F5344CB8AC3E}">
        <p14:creationId xmlns:p14="http://schemas.microsoft.com/office/powerpoint/2010/main" val="114969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 y="1449388"/>
            <a:ext cx="4321175"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449388"/>
            <a:ext cx="4321175"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5D129B29-E3AE-47B1-BD95-765E2B471FCF}" type="slidenum">
              <a:rPr lang="en-US"/>
              <a:pPr/>
              <a:t>‹#›</a:t>
            </a:fld>
            <a:endParaRPr lang="en-US"/>
          </a:p>
        </p:txBody>
      </p:sp>
    </p:spTree>
    <p:extLst>
      <p:ext uri="{BB962C8B-B14F-4D97-AF65-F5344CB8AC3E}">
        <p14:creationId xmlns:p14="http://schemas.microsoft.com/office/powerpoint/2010/main" val="72055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77810EE1-6171-471C-A4AF-EABE96F2663D}" type="slidenum">
              <a:rPr lang="en-US"/>
              <a:pPr/>
              <a:t>‹#›</a:t>
            </a:fld>
            <a:endParaRPr lang="en-US"/>
          </a:p>
        </p:txBody>
      </p:sp>
    </p:spTree>
    <p:extLst>
      <p:ext uri="{BB962C8B-B14F-4D97-AF65-F5344CB8AC3E}">
        <p14:creationId xmlns:p14="http://schemas.microsoft.com/office/powerpoint/2010/main" val="43278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A50D8974-44D2-4E7F-97B0-58188FE57FA1}" type="slidenum">
              <a:rPr lang="en-US"/>
              <a:pPr/>
              <a:t>‹#›</a:t>
            </a:fld>
            <a:endParaRPr lang="en-US"/>
          </a:p>
        </p:txBody>
      </p:sp>
    </p:spTree>
    <p:extLst>
      <p:ext uri="{BB962C8B-B14F-4D97-AF65-F5344CB8AC3E}">
        <p14:creationId xmlns:p14="http://schemas.microsoft.com/office/powerpoint/2010/main" val="239567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93F4187F-4F77-404D-8886-1C2E313E633F}" type="slidenum">
              <a:rPr lang="en-US"/>
              <a:pPr/>
              <a:t>‹#›</a:t>
            </a:fld>
            <a:endParaRPr lang="en-US"/>
          </a:p>
        </p:txBody>
      </p:sp>
    </p:spTree>
    <p:extLst>
      <p:ext uri="{BB962C8B-B14F-4D97-AF65-F5344CB8AC3E}">
        <p14:creationId xmlns:p14="http://schemas.microsoft.com/office/powerpoint/2010/main" val="20355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760D639-FF90-4EEC-A454-C6D2EF2ECCA2}" type="slidenum">
              <a:rPr lang="en-US"/>
              <a:pPr/>
              <a:t>‹#›</a:t>
            </a:fld>
            <a:endParaRPr lang="en-US"/>
          </a:p>
        </p:txBody>
      </p:sp>
    </p:spTree>
    <p:extLst>
      <p:ext uri="{BB962C8B-B14F-4D97-AF65-F5344CB8AC3E}">
        <p14:creationId xmlns:p14="http://schemas.microsoft.com/office/powerpoint/2010/main" val="73315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BCD179F-48A8-41B3-ADE2-EE4761827D3A}" type="slidenum">
              <a:rPr lang="en-US"/>
              <a:pPr/>
              <a:t>‹#›</a:t>
            </a:fld>
            <a:endParaRPr lang="en-US"/>
          </a:p>
        </p:txBody>
      </p:sp>
    </p:spTree>
    <p:extLst>
      <p:ext uri="{BB962C8B-B14F-4D97-AF65-F5344CB8AC3E}">
        <p14:creationId xmlns:p14="http://schemas.microsoft.com/office/powerpoint/2010/main" val="287473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5100" y="0"/>
            <a:ext cx="8969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5100" y="1449388"/>
            <a:ext cx="87947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22"/>
          <p:cNvSpPr>
            <a:spLocks noChangeShapeType="1"/>
          </p:cNvSpPr>
          <p:nvPr/>
        </p:nvSpPr>
        <p:spPr bwMode="auto">
          <a:xfrm>
            <a:off x="82550" y="1141413"/>
            <a:ext cx="89693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Text Box 11"/>
          <p:cNvSpPr txBox="1">
            <a:spLocks noChangeArrowheads="1"/>
          </p:cNvSpPr>
          <p:nvPr/>
        </p:nvSpPr>
        <p:spPr bwMode="auto">
          <a:xfrm>
            <a:off x="0" y="6477000"/>
            <a:ext cx="9145588" cy="381000"/>
          </a:xfrm>
          <a:prstGeom prst="rect">
            <a:avLst/>
          </a:prstGeom>
          <a:solidFill>
            <a:srgbClr val="BED6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cs typeface="Arial" charset="0"/>
            </a:endParaRPr>
          </a:p>
        </p:txBody>
      </p:sp>
      <p:sp>
        <p:nvSpPr>
          <p:cNvPr id="1030" name="Text Box 10"/>
          <p:cNvSpPr txBox="1">
            <a:spLocks noChangeArrowheads="1"/>
          </p:cNvSpPr>
          <p:nvPr/>
        </p:nvSpPr>
        <p:spPr bwMode="auto">
          <a:xfrm>
            <a:off x="165100" y="6477000"/>
            <a:ext cx="14954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sz="800" noProof="1" smtClean="0"/>
              <a:t>www.hoganlovells.com</a:t>
            </a:r>
          </a:p>
        </p:txBody>
      </p:sp>
      <p:sp>
        <p:nvSpPr>
          <p:cNvPr id="2" name="Rectangle 6"/>
          <p:cNvSpPr>
            <a:spLocks noGrp="1" noChangeArrowheads="1"/>
          </p:cNvSpPr>
          <p:nvPr>
            <p:ph type="sldNum" sz="quarter" idx="4"/>
          </p:nvPr>
        </p:nvSpPr>
        <p:spPr bwMode="auto">
          <a:xfrm>
            <a:off x="8428038" y="6494463"/>
            <a:ext cx="496887" cy="360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a:cs typeface="Arial" charset="0"/>
              </a:defRPr>
            </a:lvl1pPr>
          </a:lstStyle>
          <a:p>
            <a:fld id="{0887B08F-1DE5-4E0A-BBF1-EB5A75D0580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hf hdr="0" ftr="0" dt="0"/>
  <p:txStyles>
    <p:titleStyle>
      <a:lvl1pPr algn="l"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58775" indent="-358775"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sz="2000">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defRPr>
      </a:lvl6pPr>
      <a:lvl7pPr marL="2706688" indent="-357188" algn="l" rtl="0" fontAlgn="base">
        <a:spcBef>
          <a:spcPct val="20000"/>
        </a:spcBef>
        <a:spcAft>
          <a:spcPct val="0"/>
        </a:spcAft>
        <a:buChar char="•"/>
        <a:defRPr sz="1600">
          <a:solidFill>
            <a:schemeClr val="tx1"/>
          </a:solidFill>
          <a:latin typeface="+mn-lt"/>
        </a:defRPr>
      </a:lvl7pPr>
      <a:lvl8pPr marL="3163888" indent="-357188" algn="l" rtl="0" fontAlgn="base">
        <a:spcBef>
          <a:spcPct val="20000"/>
        </a:spcBef>
        <a:spcAft>
          <a:spcPct val="0"/>
        </a:spcAft>
        <a:buChar char="•"/>
        <a:defRPr sz="1600">
          <a:solidFill>
            <a:schemeClr val="tx1"/>
          </a:solidFill>
          <a:latin typeface="+mn-lt"/>
        </a:defRPr>
      </a:lvl8pPr>
      <a:lvl9pPr marL="3621088" indent="-357188"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747713" y="3508375"/>
            <a:ext cx="21939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endParaRPr lang="en-US" sz="1200"/>
          </a:p>
        </p:txBody>
      </p:sp>
      <p:pic>
        <p:nvPicPr>
          <p:cNvPr id="162820" name="Picture 17" descr="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3778250"/>
            <a:ext cx="88296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1" name="Rectangle 5"/>
          <p:cNvSpPr>
            <a:spLocks noGrp="1" noChangeArrowheads="1"/>
          </p:cNvSpPr>
          <p:nvPr>
            <p:ph type="ctrTitle" idx="4294967295"/>
          </p:nvPr>
        </p:nvSpPr>
        <p:spPr>
          <a:xfrm>
            <a:off x="762000" y="1143000"/>
            <a:ext cx="7772400" cy="1143000"/>
          </a:xfrm>
        </p:spPr>
        <p:txBody>
          <a:bodyPr tIns="0" bIns="0"/>
          <a:lstStyle/>
          <a:p>
            <a:pPr eaLnBrk="1" hangingPunct="1">
              <a:lnSpc>
                <a:spcPct val="90000"/>
              </a:lnSpc>
            </a:pPr>
            <a:r>
              <a:rPr lang="en-US" sz="2800" dirty="0" smtClean="0">
                <a:ea typeface="ＭＳ Ｐゴシック" pitchFamily="34" charset="-128"/>
              </a:rPr>
              <a:t>Drug Advertising &amp; Promotion:  </a:t>
            </a:r>
            <a:br>
              <a:rPr lang="en-US" sz="2800" dirty="0" smtClean="0">
                <a:ea typeface="ＭＳ Ｐゴシック" pitchFamily="34" charset="-128"/>
              </a:rPr>
            </a:br>
            <a:r>
              <a:rPr lang="en-US" sz="2800" dirty="0" smtClean="0">
                <a:ea typeface="ＭＳ Ｐゴシック" pitchFamily="34" charset="-128"/>
              </a:rPr>
              <a:t>A Practical Guide to Compliance</a:t>
            </a:r>
          </a:p>
        </p:txBody>
      </p:sp>
      <p:sp>
        <p:nvSpPr>
          <p:cNvPr id="162822" name="Rectangle 6"/>
          <p:cNvSpPr>
            <a:spLocks noGrp="1" noChangeArrowheads="1"/>
          </p:cNvSpPr>
          <p:nvPr>
            <p:ph type="subTitle" idx="4294967295"/>
          </p:nvPr>
        </p:nvSpPr>
        <p:spPr>
          <a:xfrm>
            <a:off x="747713" y="2531269"/>
            <a:ext cx="7924800" cy="1066800"/>
          </a:xfrm>
        </p:spPr>
        <p:txBody>
          <a:bodyPr tIns="0" bIns="0"/>
          <a:lstStyle/>
          <a:p>
            <a:pPr marL="0" indent="0" eaLnBrk="1" hangingPunct="1">
              <a:lnSpc>
                <a:spcPct val="85000"/>
              </a:lnSpc>
              <a:spcBef>
                <a:spcPct val="0"/>
              </a:spcBef>
              <a:buNone/>
            </a:pPr>
            <a:r>
              <a:rPr lang="en-US" sz="1800" b="1" dirty="0" smtClean="0">
                <a:ea typeface="ＭＳ Ｐゴシック" pitchFamily="34" charset="-128"/>
              </a:rPr>
              <a:t>Philip Katz					October 20, 2011</a:t>
            </a:r>
          </a:p>
          <a:p>
            <a:pPr marL="0" indent="0" eaLnBrk="1" hangingPunct="1">
              <a:lnSpc>
                <a:spcPct val="85000"/>
              </a:lnSpc>
              <a:spcBef>
                <a:spcPct val="0"/>
              </a:spcBef>
              <a:buFontTx/>
              <a:buNone/>
            </a:pPr>
            <a:r>
              <a:rPr lang="en-US" sz="1800" b="1" dirty="0" smtClean="0">
                <a:ea typeface="ＭＳ Ｐゴシック" pitchFamily="34" charset="-128"/>
              </a:rPr>
              <a:t>Partner</a:t>
            </a:r>
          </a:p>
          <a:p>
            <a:pPr marL="0" indent="0" eaLnBrk="1" hangingPunct="1">
              <a:lnSpc>
                <a:spcPct val="85000"/>
              </a:lnSpc>
              <a:spcBef>
                <a:spcPct val="0"/>
              </a:spcBef>
              <a:buFontTx/>
              <a:buNone/>
            </a:pPr>
            <a:r>
              <a:rPr lang="en-US" sz="1800" b="1" dirty="0" smtClean="0">
                <a:ea typeface="ＭＳ Ｐゴシック" pitchFamily="34" charset="-128"/>
              </a:rPr>
              <a:t>Hogan Lovells US LLP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DE859F4-2975-462C-864B-1138E92C7105}" type="slidenum">
              <a:rPr lang="en-US"/>
              <a:pPr eaLnBrk="1" hangingPunct="1"/>
              <a:t>10</a:t>
            </a:fld>
            <a:endParaRPr lang="en-US"/>
          </a:p>
        </p:txBody>
      </p:sp>
      <p:sp>
        <p:nvSpPr>
          <p:cNvPr id="62467"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F9DAF259-4A89-4F99-935E-34D0C5520E57}" type="slidenum">
              <a:rPr lang="en-US" sz="1000"/>
              <a:pPr algn="r" eaLnBrk="1" hangingPunct="1"/>
              <a:t>10</a:t>
            </a:fld>
            <a:endParaRPr lang="en-US" sz="1000"/>
          </a:p>
        </p:txBody>
      </p:sp>
      <p:sp>
        <p:nvSpPr>
          <p:cNvPr id="62468" name="Rectangle 2"/>
          <p:cNvSpPr>
            <a:spLocks noGrp="1" noChangeArrowheads="1"/>
          </p:cNvSpPr>
          <p:nvPr>
            <p:ph type="title" idx="4294967295"/>
          </p:nvPr>
        </p:nvSpPr>
        <p:spPr>
          <a:xfrm>
            <a:off x="304800" y="304800"/>
            <a:ext cx="8512175" cy="854075"/>
          </a:xfrm>
        </p:spPr>
        <p:txBody>
          <a:bodyPr/>
          <a:lstStyle/>
          <a:p>
            <a:pPr eaLnBrk="1" hangingPunct="1"/>
            <a:r>
              <a:rPr lang="en-US" dirty="0" smtClean="0">
                <a:ea typeface="ＭＳ Ｐゴシック" pitchFamily="34" charset="-128"/>
              </a:rPr>
              <a:t>FDA Enforcement</a:t>
            </a:r>
          </a:p>
        </p:txBody>
      </p:sp>
      <p:sp>
        <p:nvSpPr>
          <p:cNvPr id="62469" name="Rectangle 3"/>
          <p:cNvSpPr>
            <a:spLocks noGrp="1" noChangeArrowheads="1"/>
          </p:cNvSpPr>
          <p:nvPr>
            <p:ph type="body" idx="4294967295"/>
          </p:nvPr>
        </p:nvSpPr>
        <p:spPr>
          <a:xfrm>
            <a:off x="381000" y="1295400"/>
            <a:ext cx="8047038" cy="5080000"/>
          </a:xfrm>
        </p:spPr>
        <p:txBody>
          <a:bodyPr/>
          <a:lstStyle/>
          <a:p>
            <a:pPr marL="228600" indent="-228600" eaLnBrk="1" hangingPunct="1">
              <a:spcBef>
                <a:spcPct val="0"/>
              </a:spcBef>
              <a:spcAft>
                <a:spcPts val="1200"/>
              </a:spcAft>
              <a:buSzPct val="85000"/>
              <a:buFont typeface="Wingdings" pitchFamily="2" charset="2"/>
              <a:buChar char="§"/>
            </a:pPr>
            <a:r>
              <a:rPr lang="en-US" dirty="0" smtClean="0">
                <a:ea typeface="ＭＳ Ｐゴシック" pitchFamily="34" charset="-128"/>
              </a:rPr>
              <a:t>FDA intends to expand </a:t>
            </a:r>
            <a:r>
              <a:rPr lang="en-US" dirty="0">
                <a:ea typeface="ＭＳ Ｐゴシック" pitchFamily="34" charset="-128"/>
              </a:rPr>
              <a:t>the </a:t>
            </a:r>
            <a:r>
              <a:rPr lang="en-US" dirty="0" smtClean="0">
                <a:ea typeface="ＭＳ Ｐゴシック" pitchFamily="34" charset="-128"/>
              </a:rPr>
              <a:t>“Bad Ad” program</a:t>
            </a:r>
            <a:endParaRPr lang="en-US" dirty="0">
              <a:ea typeface="ＭＳ Ｐゴシック" pitchFamily="34" charset="-128"/>
            </a:endParaRPr>
          </a:p>
          <a:p>
            <a:pPr marL="519113" lvl="1" indent="-228600" eaLnBrk="1" hangingPunct="1">
              <a:spcBef>
                <a:spcPct val="0"/>
              </a:spcBef>
              <a:spcAft>
                <a:spcPts val="1200"/>
              </a:spcAft>
              <a:buSzPct val="80000"/>
              <a:buFont typeface="Arial" pitchFamily="34" charset="0"/>
              <a:buChar char="•"/>
            </a:pPr>
            <a:r>
              <a:rPr lang="en-US" sz="2800" dirty="0">
                <a:ea typeface="ＭＳ Ｐゴシック" pitchFamily="34" charset="-128"/>
              </a:rPr>
              <a:t>May include web-based continuing </a:t>
            </a:r>
            <a:r>
              <a:rPr lang="en-US" sz="2800" dirty="0" smtClean="0">
                <a:ea typeface="ＭＳ Ｐゴシック" pitchFamily="34" charset="-128"/>
              </a:rPr>
              <a:t>education</a:t>
            </a:r>
            <a:endParaRPr lang="en-US" sz="2800" dirty="0">
              <a:ea typeface="ＭＳ Ｐゴシック" pitchFamily="34" charset="-128"/>
            </a:endParaRPr>
          </a:p>
          <a:p>
            <a:pPr marL="519113" lvl="1" indent="-228600" eaLnBrk="1" hangingPunct="1">
              <a:spcBef>
                <a:spcPct val="0"/>
              </a:spcBef>
              <a:spcAft>
                <a:spcPts val="1200"/>
              </a:spcAft>
              <a:buSzPct val="80000"/>
              <a:buFont typeface="Arial" pitchFamily="34" charset="0"/>
              <a:buChar char="•"/>
            </a:pPr>
            <a:r>
              <a:rPr lang="en-US" sz="2800" dirty="0">
                <a:ea typeface="ＭＳ Ｐゴシック" pitchFamily="34" charset="-128"/>
              </a:rPr>
              <a:t>Will focus on educating medical students via collaborations with medical, pharmacy, and nursing schools</a:t>
            </a:r>
          </a:p>
          <a:p>
            <a:pPr marL="519113" lvl="1" indent="-228600" eaLnBrk="1" hangingPunct="1">
              <a:spcBef>
                <a:spcPct val="0"/>
              </a:spcBef>
              <a:spcAft>
                <a:spcPts val="1200"/>
              </a:spcAft>
              <a:buSzPct val="80000"/>
              <a:buFont typeface="Arial" pitchFamily="34" charset="0"/>
              <a:buChar char="•"/>
            </a:pPr>
            <a:r>
              <a:rPr lang="en-US" sz="2800" dirty="0" smtClean="0">
                <a:ea typeface="ＭＳ Ｐゴシック" pitchFamily="34" charset="-128"/>
              </a:rPr>
              <a:t>OPDP </a:t>
            </a:r>
            <a:r>
              <a:rPr lang="en-US" sz="2800" dirty="0">
                <a:ea typeface="ＭＳ Ｐゴシック" pitchFamily="34" charset="-128"/>
              </a:rPr>
              <a:t>representatives </a:t>
            </a:r>
            <a:r>
              <a:rPr lang="en-US" sz="2800" dirty="0" smtClean="0">
                <a:ea typeface="ＭＳ Ｐゴシック" pitchFamily="34" charset="-128"/>
              </a:rPr>
              <a:t>will be available at medical </a:t>
            </a:r>
            <a:r>
              <a:rPr lang="en-US" sz="2800" dirty="0">
                <a:ea typeface="ＭＳ Ｐゴシック" pitchFamily="34" charset="-128"/>
              </a:rPr>
              <a:t>conferences </a:t>
            </a:r>
          </a:p>
          <a:p>
            <a:pPr marL="519113" lvl="2" indent="-228600" eaLnBrk="1" hangingPunct="1">
              <a:spcBef>
                <a:spcPct val="0"/>
              </a:spcBef>
              <a:spcAft>
                <a:spcPts val="1200"/>
              </a:spcAft>
              <a:buSzPct val="80000"/>
              <a:buFont typeface="Arial" pitchFamily="34" charset="0"/>
              <a:buChar char="•"/>
            </a:pPr>
            <a:endParaRPr lang="en-US" sz="2800" dirty="0" smtClean="0">
              <a:ea typeface="ＭＳ Ｐゴシック" pitchFamily="34" charset="-128"/>
            </a:endParaRPr>
          </a:p>
        </p:txBody>
      </p:sp>
    </p:spTree>
    <p:extLst>
      <p:ext uri="{BB962C8B-B14F-4D97-AF65-F5344CB8AC3E}">
        <p14:creationId xmlns:p14="http://schemas.microsoft.com/office/powerpoint/2010/main" val="3157601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9193C86-BB0E-4472-8088-D98398DB6AF8}" type="slidenum">
              <a:rPr lang="en-US"/>
              <a:pPr/>
              <a:t>11</a:t>
            </a:fld>
            <a:endParaRPr lang="en-US"/>
          </a:p>
        </p:txBody>
      </p:sp>
      <p:sp>
        <p:nvSpPr>
          <p:cNvPr id="674818" name="Rectangle 2"/>
          <p:cNvSpPr>
            <a:spLocks noGrp="1" noChangeArrowheads="1"/>
          </p:cNvSpPr>
          <p:nvPr>
            <p:ph type="ctrTitle" idx="4294967295"/>
          </p:nvPr>
        </p:nvSpPr>
        <p:spPr>
          <a:xfrm>
            <a:off x="723900" y="1727200"/>
            <a:ext cx="7581900" cy="1549400"/>
          </a:xfrm>
        </p:spPr>
        <p:txBody>
          <a:bodyPr tIns="0" bIns="0"/>
          <a:lstStyle/>
          <a:p>
            <a:pPr eaLnBrk="1" hangingPunct="1"/>
            <a:r>
              <a:rPr lang="en-US" b="0" dirty="0" smtClean="0">
                <a:ea typeface="ＭＳ Ｐゴシック" pitchFamily="34" charset="-128"/>
                <a:cs typeface="Arial" charset="0"/>
              </a:rPr>
              <a:t/>
            </a:r>
            <a:br>
              <a:rPr lang="en-US" b="0" dirty="0" smtClean="0">
                <a:ea typeface="ＭＳ Ｐゴシック" pitchFamily="34" charset="-128"/>
                <a:cs typeface="Arial" charset="0"/>
              </a:rPr>
            </a:br>
            <a:r>
              <a:rPr lang="en-US" dirty="0" smtClean="0">
                <a:ea typeface="ＭＳ Ｐゴシック" pitchFamily="34" charset="-128"/>
                <a:cs typeface="Arial" charset="0"/>
              </a:rPr>
              <a:t>Preapproval Promotion</a:t>
            </a:r>
          </a:p>
        </p:txBody>
      </p:sp>
    </p:spTree>
    <p:extLst>
      <p:ext uri="{BB962C8B-B14F-4D97-AF65-F5344CB8AC3E}">
        <p14:creationId xmlns:p14="http://schemas.microsoft.com/office/powerpoint/2010/main" val="361081524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12</a:t>
            </a:fld>
            <a:endParaRPr lang="en-US" sz="1000"/>
          </a:p>
        </p:txBody>
      </p:sp>
      <p:sp>
        <p:nvSpPr>
          <p:cNvPr id="120835" name="Rectangle 3"/>
          <p:cNvSpPr>
            <a:spLocks noGrp="1" noChangeArrowheads="1"/>
          </p:cNvSpPr>
          <p:nvPr>
            <p:ph type="body" idx="4294967295"/>
          </p:nvPr>
        </p:nvSpPr>
        <p:spPr>
          <a:xfrm>
            <a:off x="381000" y="1219200"/>
            <a:ext cx="8059738" cy="5029200"/>
          </a:xfrm>
        </p:spPr>
        <p:txBody>
          <a:bodyPr/>
          <a:lstStyle/>
          <a:p>
            <a:pPr marL="228600" indent="-228600">
              <a:spcBef>
                <a:spcPts val="0"/>
              </a:spcBef>
              <a:spcAft>
                <a:spcPts val="1200"/>
              </a:spcAft>
              <a:buSzPct val="85000"/>
              <a:buFont typeface="Wingdings" pitchFamily="2" charset="2"/>
              <a:buChar char="§"/>
            </a:pPr>
            <a:r>
              <a:rPr lang="en-US" dirty="0" smtClean="0"/>
              <a:t>Five enforcement letters since January 2010 suggest increased enforcement priority</a:t>
            </a:r>
          </a:p>
          <a:p>
            <a:pPr marL="228600" indent="-228600">
              <a:spcBef>
                <a:spcPts val="0"/>
              </a:spcBef>
              <a:spcAft>
                <a:spcPts val="1200"/>
              </a:spcAft>
              <a:buSzPct val="85000"/>
              <a:buFont typeface="Wingdings" pitchFamily="2" charset="2"/>
              <a:buChar char="§"/>
            </a:pPr>
            <a:r>
              <a:rPr lang="en-US" dirty="0" smtClean="0">
                <a:ea typeface="ＭＳ Ｐゴシック" pitchFamily="34" charset="-128"/>
              </a:rPr>
              <a:t>Earlier this year, CEL-SCI Corporation received the first warning letter for preapproval promotion in recent years</a:t>
            </a:r>
          </a:p>
          <a:p>
            <a:pPr marL="519113" lvl="1" indent="-228600">
              <a:spcBef>
                <a:spcPts val="0"/>
              </a:spcBef>
              <a:spcAft>
                <a:spcPts val="1200"/>
              </a:spcAft>
              <a:buSzPct val="80000"/>
              <a:buFont typeface="Arial" pitchFamily="34" charset="0"/>
              <a:buChar char="•"/>
            </a:pPr>
            <a:r>
              <a:rPr lang="en-US" sz="2800" dirty="0" smtClean="0">
                <a:ea typeface="ＭＳ Ｐゴシック" pitchFamily="34" charset="-128"/>
              </a:rPr>
              <a:t>Website said product is “safe and well tolerated and is non-toxic to healthy cells” and the “only immunotherapy that is able to directly affect both the tumor cells themselves and activate a robust anti-tumor immune response.”</a:t>
            </a:r>
            <a:endParaRPr lang="en-US" sz="2800" u="sng" dirty="0" smtClean="0">
              <a:ea typeface="ＭＳ Ｐゴシック" pitchFamily="34" charset="-128"/>
            </a:endParaRPr>
          </a:p>
        </p:txBody>
      </p:sp>
      <p:sp>
        <p:nvSpPr>
          <p:cNvPr id="120836" name="Rectangle 2"/>
          <p:cNvSpPr>
            <a:spLocks noChangeArrowheads="1"/>
          </p:cNvSpPr>
          <p:nvPr/>
        </p:nvSpPr>
        <p:spPr bwMode="auto">
          <a:xfrm>
            <a:off x="304800" y="304800"/>
            <a:ext cx="705008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smtClean="0"/>
              <a:t>Preapproval Promotion</a:t>
            </a:r>
            <a:endParaRPr lang="en-US" sz="3200" b="1" dirty="0"/>
          </a:p>
        </p:txBody>
      </p:sp>
    </p:spTree>
    <p:extLst>
      <p:ext uri="{BB962C8B-B14F-4D97-AF65-F5344CB8AC3E}">
        <p14:creationId xmlns:p14="http://schemas.microsoft.com/office/powerpoint/2010/main" val="52720865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13</a:t>
            </a:fld>
            <a:endParaRPr lang="en-US" sz="1000"/>
          </a:p>
        </p:txBody>
      </p:sp>
      <p:sp>
        <p:nvSpPr>
          <p:cNvPr id="120835" name="Rectangle 3"/>
          <p:cNvSpPr>
            <a:spLocks noGrp="1" noChangeArrowheads="1"/>
          </p:cNvSpPr>
          <p:nvPr>
            <p:ph type="body" idx="4294967295"/>
          </p:nvPr>
        </p:nvSpPr>
        <p:spPr>
          <a:xfrm>
            <a:off x="381000" y="1219200"/>
            <a:ext cx="8059738" cy="5029200"/>
          </a:xfrm>
        </p:spPr>
        <p:txBody>
          <a:bodyPr/>
          <a:lstStyle/>
          <a:p>
            <a:pPr marL="228600" indent="-228600">
              <a:lnSpc>
                <a:spcPct val="90000"/>
              </a:lnSpc>
              <a:spcBef>
                <a:spcPts val="0"/>
              </a:spcBef>
              <a:spcAft>
                <a:spcPts val="1200"/>
              </a:spcAft>
              <a:buSzPct val="85000"/>
              <a:buFont typeface="Wingdings" pitchFamily="2" charset="2"/>
              <a:buChar char="§"/>
            </a:pPr>
            <a:r>
              <a:rPr lang="en-US" dirty="0" smtClean="0">
                <a:ea typeface="ＭＳ Ｐゴシック" pitchFamily="34" charset="-128"/>
              </a:rPr>
              <a:t>Other recent enforcement letters</a:t>
            </a:r>
          </a:p>
          <a:p>
            <a:pPr marL="519113" lvl="1" indent="-228600">
              <a:lnSpc>
                <a:spcPct val="90000"/>
              </a:lnSpc>
              <a:spcBef>
                <a:spcPts val="0"/>
              </a:spcBef>
              <a:spcAft>
                <a:spcPts val="1200"/>
              </a:spcAft>
              <a:buSzPct val="80000"/>
              <a:buFont typeface="Arial" pitchFamily="34" charset="0"/>
              <a:buChar char="•"/>
            </a:pPr>
            <a:r>
              <a:rPr lang="en-US" sz="2800" u="sng" dirty="0" err="1" smtClean="0">
                <a:ea typeface="ＭＳ Ｐゴシック" pitchFamily="34" charset="-128"/>
              </a:rPr>
              <a:t>ChemGenex</a:t>
            </a:r>
            <a:r>
              <a:rPr lang="en-US" sz="2800" dirty="0" smtClean="0">
                <a:ea typeface="ＭＳ Ｐゴシック" pitchFamily="34" charset="-128"/>
              </a:rPr>
              <a:t>:  MOA brochure distributed at medical conference asserted that the product was a “valuable option” because it had “known activity” in certain patients and that “establishment of compassionate use access has been a priority”</a:t>
            </a:r>
          </a:p>
          <a:p>
            <a:pPr marL="519113" lvl="1" indent="-228600">
              <a:lnSpc>
                <a:spcPct val="90000"/>
              </a:lnSpc>
              <a:spcBef>
                <a:spcPts val="0"/>
              </a:spcBef>
              <a:spcAft>
                <a:spcPts val="1200"/>
              </a:spcAft>
              <a:buSzPct val="80000"/>
              <a:buFont typeface="Arial" pitchFamily="34" charset="0"/>
              <a:buChar char="•"/>
            </a:pPr>
            <a:r>
              <a:rPr lang="en-US" sz="2800" u="sng" dirty="0" smtClean="0">
                <a:ea typeface="ＭＳ Ｐゴシック" pitchFamily="34" charset="-128"/>
              </a:rPr>
              <a:t>AOI Pharmaceuticals</a:t>
            </a:r>
            <a:r>
              <a:rPr lang="en-US" sz="2800" dirty="0" smtClean="0">
                <a:ea typeface="ＭＳ Ｐゴシック" pitchFamily="34" charset="-128"/>
              </a:rPr>
              <a:t>:  Website described product as demonstrating “both safety and clinical efficacy in several tumor types” and having a “safety profile [that] is distinctly different from that of most cytotoxic agents”</a:t>
            </a:r>
            <a:endParaRPr lang="en-US" sz="2800" dirty="0" smtClean="0">
              <a:ea typeface="ＭＳ Ｐゴシック" pitchFamily="34" charset="-128"/>
              <a:cs typeface="Arial" charset="0"/>
            </a:endParaRPr>
          </a:p>
        </p:txBody>
      </p:sp>
      <p:sp>
        <p:nvSpPr>
          <p:cNvPr id="120836" name="Rectangle 2"/>
          <p:cNvSpPr>
            <a:spLocks noChangeArrowheads="1"/>
          </p:cNvSpPr>
          <p:nvPr/>
        </p:nvSpPr>
        <p:spPr bwMode="auto">
          <a:xfrm>
            <a:off x="304800" y="304800"/>
            <a:ext cx="705008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smtClean="0"/>
              <a:t>Preapproval Promotion</a:t>
            </a:r>
            <a:endParaRPr lang="en-US" sz="3200" b="1" dirty="0"/>
          </a:p>
        </p:txBody>
      </p:sp>
    </p:spTree>
    <p:extLst>
      <p:ext uri="{BB962C8B-B14F-4D97-AF65-F5344CB8AC3E}">
        <p14:creationId xmlns:p14="http://schemas.microsoft.com/office/powerpoint/2010/main" val="255340934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5F91CC14-85C2-4D21-8B8F-4BC7E916A8FE}" type="slidenum">
              <a:rPr lang="en-US" sz="1000"/>
              <a:pPr algn="r" eaLnBrk="1" hangingPunct="1"/>
              <a:t>14</a:t>
            </a:fld>
            <a:endParaRPr lang="en-US" sz="1000"/>
          </a:p>
        </p:txBody>
      </p:sp>
      <p:sp>
        <p:nvSpPr>
          <p:cNvPr id="128004" name="Rectangle 2"/>
          <p:cNvSpPr>
            <a:spLocks noGrp="1" noChangeArrowheads="1"/>
          </p:cNvSpPr>
          <p:nvPr>
            <p:ph type="title" idx="4294967295"/>
          </p:nvPr>
        </p:nvSpPr>
        <p:spPr>
          <a:xfrm>
            <a:off x="307975" y="304800"/>
            <a:ext cx="8378825" cy="792163"/>
          </a:xfrm>
        </p:spPr>
        <p:txBody>
          <a:bodyPr/>
          <a:lstStyle/>
          <a:p>
            <a:r>
              <a:rPr lang="en-US" dirty="0" smtClean="0">
                <a:ea typeface="ＭＳ Ｐゴシック" pitchFamily="34" charset="-128"/>
              </a:rPr>
              <a:t>CEL-SCI Warning Letter</a:t>
            </a:r>
            <a:endParaRPr lang="en-US" i="1" dirty="0" smtClean="0">
              <a:ea typeface="ＭＳ Ｐゴシック" pitchFamily="34" charset="-128"/>
            </a:endParaRPr>
          </a:p>
        </p:txBody>
      </p:sp>
      <p:sp>
        <p:nvSpPr>
          <p:cNvPr id="128005" name="Rectangle 3"/>
          <p:cNvSpPr>
            <a:spLocks noGrp="1" noChangeArrowheads="1"/>
          </p:cNvSpPr>
          <p:nvPr>
            <p:ph type="body" idx="4294967295"/>
          </p:nvPr>
        </p:nvSpPr>
        <p:spPr>
          <a:xfrm>
            <a:off x="381000" y="1219200"/>
            <a:ext cx="8305800" cy="5257800"/>
          </a:xfrm>
        </p:spPr>
        <p:txBody>
          <a:bodyPr/>
          <a:lstStyle/>
          <a:p>
            <a:pPr marL="461963" lvl="1" indent="0">
              <a:lnSpc>
                <a:spcPct val="80000"/>
              </a:lnSpc>
              <a:spcBef>
                <a:spcPct val="25000"/>
              </a:spcBef>
              <a:spcAft>
                <a:spcPct val="20000"/>
              </a:spcAft>
              <a:buSzPct val="85000"/>
              <a:buNone/>
            </a:pPr>
            <a:endParaRPr lang="en-US" sz="2200" dirty="0" smtClean="0">
              <a:ea typeface="ＭＳ Ｐゴシック" pitchFamily="34" charset="-128"/>
            </a:endParaRPr>
          </a:p>
          <a:p>
            <a:pPr marL="687388" lvl="1" indent="-225425">
              <a:lnSpc>
                <a:spcPct val="80000"/>
              </a:lnSpc>
              <a:spcBef>
                <a:spcPct val="25000"/>
              </a:spcBef>
              <a:spcAft>
                <a:spcPct val="20000"/>
              </a:spcAft>
              <a:buSzPct val="85000"/>
            </a:pPr>
            <a:endParaRPr lang="en-US" sz="2200" dirty="0" smtClean="0">
              <a:ea typeface="ＭＳ Ｐゴシック" pitchFamily="34" charset="-128"/>
            </a:endParaRPr>
          </a:p>
          <a:p>
            <a:pPr marL="687388" lvl="1" indent="-225425">
              <a:lnSpc>
                <a:spcPct val="80000"/>
              </a:lnSpc>
              <a:spcBef>
                <a:spcPct val="25000"/>
              </a:spcBef>
              <a:spcAft>
                <a:spcPct val="20000"/>
              </a:spcAft>
              <a:buSzPct val="85000"/>
            </a:pPr>
            <a:endParaRPr lang="en-US" sz="2200" dirty="0" smtClean="0">
              <a:ea typeface="ＭＳ Ｐゴシック" pitchFamily="34" charset="-128"/>
            </a:endParaRPr>
          </a:p>
        </p:txBody>
      </p:sp>
      <p:pic>
        <p:nvPicPr>
          <p:cNvPr id="1280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8534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29000"/>
            <a:ext cx="84915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19600"/>
            <a:ext cx="82391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477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8395B3CD-D0DB-4E8A-A21F-E11F0FD4BCB0}" type="slidenum">
              <a:rPr lang="en-US" sz="1000"/>
              <a:pPr algn="r" eaLnBrk="1" hangingPunct="1"/>
              <a:t>15</a:t>
            </a:fld>
            <a:endParaRPr lang="en-US" sz="1000"/>
          </a:p>
        </p:txBody>
      </p:sp>
      <p:sp>
        <p:nvSpPr>
          <p:cNvPr id="129028" name="Rectangle 2"/>
          <p:cNvSpPr>
            <a:spLocks noGrp="1" noChangeArrowheads="1"/>
          </p:cNvSpPr>
          <p:nvPr>
            <p:ph type="title" idx="4294967295"/>
          </p:nvPr>
        </p:nvSpPr>
        <p:spPr>
          <a:xfrm>
            <a:off x="297656" y="304800"/>
            <a:ext cx="8378825" cy="792163"/>
          </a:xfrm>
        </p:spPr>
        <p:txBody>
          <a:bodyPr/>
          <a:lstStyle/>
          <a:p>
            <a:r>
              <a:rPr lang="en-US" dirty="0" smtClean="0">
                <a:ea typeface="ＭＳ Ｐゴシック" pitchFamily="34" charset="-128"/>
              </a:rPr>
              <a:t>CEL-SCI Warning Letter</a:t>
            </a:r>
            <a:endParaRPr lang="en-US" b="0" i="1" dirty="0" smtClean="0">
              <a:ea typeface="ＭＳ Ｐゴシック" pitchFamily="34" charset="-128"/>
            </a:endParaRPr>
          </a:p>
        </p:txBody>
      </p:sp>
      <p:sp>
        <p:nvSpPr>
          <p:cNvPr id="129029" name="Rectangle 3"/>
          <p:cNvSpPr>
            <a:spLocks noGrp="1" noChangeArrowheads="1"/>
          </p:cNvSpPr>
          <p:nvPr>
            <p:ph type="body" idx="4294967295"/>
          </p:nvPr>
        </p:nvSpPr>
        <p:spPr>
          <a:xfrm>
            <a:off x="381000" y="1219200"/>
            <a:ext cx="8305800" cy="5257800"/>
          </a:xfrm>
        </p:spPr>
        <p:txBody>
          <a:bodyPr/>
          <a:lstStyle/>
          <a:p>
            <a:pPr marL="461963" lvl="1" indent="0">
              <a:lnSpc>
                <a:spcPct val="80000"/>
              </a:lnSpc>
              <a:spcBef>
                <a:spcPct val="25000"/>
              </a:spcBef>
              <a:spcAft>
                <a:spcPct val="20000"/>
              </a:spcAft>
              <a:buSzPct val="85000"/>
              <a:buNone/>
            </a:pPr>
            <a:endParaRPr lang="en-US" sz="2200" dirty="0" smtClean="0">
              <a:ea typeface="ＭＳ Ｐゴシック" pitchFamily="34" charset="-128"/>
            </a:endParaRPr>
          </a:p>
          <a:p>
            <a:pPr marL="687388" lvl="1" indent="-225425">
              <a:lnSpc>
                <a:spcPct val="80000"/>
              </a:lnSpc>
              <a:spcBef>
                <a:spcPct val="25000"/>
              </a:spcBef>
              <a:spcAft>
                <a:spcPct val="20000"/>
              </a:spcAft>
              <a:buSzPct val="85000"/>
            </a:pPr>
            <a:endParaRPr lang="en-US" sz="2200" dirty="0" smtClean="0">
              <a:ea typeface="ＭＳ Ｐゴシック" pitchFamily="34" charset="-128"/>
            </a:endParaRPr>
          </a:p>
          <a:p>
            <a:pPr marL="687388" lvl="1" indent="-225425">
              <a:lnSpc>
                <a:spcPct val="80000"/>
              </a:lnSpc>
              <a:spcBef>
                <a:spcPct val="25000"/>
              </a:spcBef>
              <a:spcAft>
                <a:spcPct val="20000"/>
              </a:spcAft>
              <a:buSzPct val="85000"/>
            </a:pPr>
            <a:endParaRPr lang="en-US" sz="2200" dirty="0" smtClean="0">
              <a:ea typeface="ＭＳ Ｐゴシック" pitchFamily="34" charset="-128"/>
            </a:endParaRPr>
          </a:p>
        </p:txBody>
      </p:sp>
      <p:pic>
        <p:nvPicPr>
          <p:cNvPr id="129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524000"/>
            <a:ext cx="8137525"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5029200"/>
            <a:ext cx="8340725"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342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16</a:t>
            </a:fld>
            <a:endParaRPr lang="en-US" sz="1000"/>
          </a:p>
        </p:txBody>
      </p:sp>
      <p:sp>
        <p:nvSpPr>
          <p:cNvPr id="120835" name="Rectangle 3"/>
          <p:cNvSpPr>
            <a:spLocks noGrp="1" noChangeArrowheads="1"/>
          </p:cNvSpPr>
          <p:nvPr>
            <p:ph type="body" idx="4294967295"/>
          </p:nvPr>
        </p:nvSpPr>
        <p:spPr>
          <a:xfrm>
            <a:off x="381000" y="1219199"/>
            <a:ext cx="8543924" cy="5275263"/>
          </a:xfrm>
        </p:spPr>
        <p:txBody>
          <a:bodyPr/>
          <a:lstStyle/>
          <a:p>
            <a:pPr marL="228600" indent="-228600">
              <a:spcBef>
                <a:spcPts val="0"/>
              </a:spcBef>
              <a:spcAft>
                <a:spcPts val="1200"/>
              </a:spcAft>
              <a:buSzPct val="85000"/>
              <a:buFont typeface="Wingdings" pitchFamily="2" charset="2"/>
              <a:buChar char="§"/>
            </a:pPr>
            <a:r>
              <a:rPr lang="en-US" dirty="0" smtClean="0"/>
              <a:t>Legal and Regulatory should carefully review materials discussing pipeline products</a:t>
            </a:r>
          </a:p>
          <a:p>
            <a:pPr marL="519113" lvl="1" indent="-228600">
              <a:spcBef>
                <a:spcPts val="0"/>
              </a:spcBef>
              <a:spcAft>
                <a:spcPts val="1200"/>
              </a:spcAft>
              <a:buSzPct val="80000"/>
              <a:buFont typeface="Arial" pitchFamily="34" charset="0"/>
              <a:buChar char="•"/>
            </a:pPr>
            <a:r>
              <a:rPr lang="en-US" sz="2800" dirty="0" smtClean="0"/>
              <a:t>Websites</a:t>
            </a:r>
          </a:p>
          <a:p>
            <a:pPr marL="519113" lvl="1" indent="-228600">
              <a:spcBef>
                <a:spcPts val="0"/>
              </a:spcBef>
              <a:spcAft>
                <a:spcPts val="1200"/>
              </a:spcAft>
              <a:buSzPct val="80000"/>
              <a:buFont typeface="Arial" pitchFamily="34" charset="0"/>
              <a:buChar char="•"/>
            </a:pPr>
            <a:r>
              <a:rPr lang="en-US" sz="2800" dirty="0" smtClean="0"/>
              <a:t>Press releases</a:t>
            </a:r>
          </a:p>
          <a:p>
            <a:pPr marL="519113" lvl="1" indent="-228600">
              <a:spcBef>
                <a:spcPts val="0"/>
              </a:spcBef>
              <a:spcAft>
                <a:spcPts val="1200"/>
              </a:spcAft>
              <a:buSzPct val="80000"/>
              <a:buFont typeface="Arial" pitchFamily="34" charset="0"/>
              <a:buChar char="•"/>
            </a:pPr>
            <a:r>
              <a:rPr lang="en-US" sz="2800" dirty="0" smtClean="0"/>
              <a:t>Pipeline presentations / brochures</a:t>
            </a:r>
          </a:p>
          <a:p>
            <a:pPr marL="228600" indent="-228600">
              <a:spcBef>
                <a:spcPts val="0"/>
              </a:spcBef>
              <a:spcAft>
                <a:spcPts val="1200"/>
              </a:spcAft>
              <a:buSzPct val="85000"/>
              <a:buFont typeface="Wingdings" pitchFamily="2" charset="2"/>
              <a:buChar char="§"/>
            </a:pPr>
            <a:r>
              <a:rPr lang="en-US" dirty="0" smtClean="0"/>
              <a:t>Train sales reps and MSLs about how to appropriately communicate information about investigational drugs</a:t>
            </a:r>
          </a:p>
          <a:p>
            <a:pPr marL="519113" lvl="1" indent="-228600">
              <a:spcBef>
                <a:spcPts val="0"/>
              </a:spcBef>
              <a:spcAft>
                <a:spcPts val="1200"/>
              </a:spcAft>
              <a:buSzPct val="80000"/>
              <a:buFont typeface="Arial" pitchFamily="34" charset="0"/>
              <a:buChar char="•"/>
            </a:pPr>
            <a:r>
              <a:rPr lang="en-US" sz="2800" dirty="0" smtClean="0"/>
              <a:t>Venue and context are relevant </a:t>
            </a:r>
          </a:p>
        </p:txBody>
      </p:sp>
      <p:sp>
        <p:nvSpPr>
          <p:cNvPr id="120836" name="Rectangle 2"/>
          <p:cNvSpPr>
            <a:spLocks noChangeArrowheads="1"/>
          </p:cNvSpPr>
          <p:nvPr/>
        </p:nvSpPr>
        <p:spPr bwMode="auto">
          <a:xfrm>
            <a:off x="288420" y="304800"/>
            <a:ext cx="84677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smtClean="0"/>
              <a:t>Preapproval Promotion	</a:t>
            </a:r>
            <a:endParaRPr lang="en-US" sz="3200" b="1" dirty="0"/>
          </a:p>
        </p:txBody>
      </p:sp>
    </p:spTree>
    <p:extLst>
      <p:ext uri="{BB962C8B-B14F-4D97-AF65-F5344CB8AC3E}">
        <p14:creationId xmlns:p14="http://schemas.microsoft.com/office/powerpoint/2010/main" val="288895155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17</a:t>
            </a:fld>
            <a:endParaRPr lang="en-US" sz="1000"/>
          </a:p>
        </p:txBody>
      </p:sp>
      <p:sp>
        <p:nvSpPr>
          <p:cNvPr id="120835" name="Rectangle 3"/>
          <p:cNvSpPr>
            <a:spLocks noGrp="1" noChangeArrowheads="1"/>
          </p:cNvSpPr>
          <p:nvPr>
            <p:ph type="body" idx="4294967295"/>
          </p:nvPr>
        </p:nvSpPr>
        <p:spPr>
          <a:xfrm>
            <a:off x="419100" y="1295400"/>
            <a:ext cx="8375145" cy="5029201"/>
          </a:xfrm>
        </p:spPr>
        <p:txBody>
          <a:bodyPr/>
          <a:lstStyle/>
          <a:p>
            <a:pPr marL="228600" indent="-228600">
              <a:lnSpc>
                <a:spcPct val="85000"/>
              </a:lnSpc>
              <a:spcBef>
                <a:spcPts val="0"/>
              </a:spcBef>
              <a:spcAft>
                <a:spcPts val="1000"/>
              </a:spcAft>
              <a:buSzPct val="85000"/>
              <a:buFont typeface="Wingdings" pitchFamily="2" charset="2"/>
              <a:buChar char="§"/>
            </a:pPr>
            <a:r>
              <a:rPr lang="en-US" dirty="0" smtClean="0"/>
              <a:t>Avoid </a:t>
            </a:r>
            <a:r>
              <a:rPr lang="en-US" dirty="0" err="1" smtClean="0"/>
              <a:t>conclusory</a:t>
            </a:r>
            <a:r>
              <a:rPr lang="en-US" dirty="0" smtClean="0"/>
              <a:t> statements about the safety or effectiveness of the investigational drug</a:t>
            </a:r>
          </a:p>
          <a:p>
            <a:pPr marL="519113" lvl="1" indent="-228600">
              <a:lnSpc>
                <a:spcPct val="85000"/>
              </a:lnSpc>
              <a:spcBef>
                <a:spcPts val="0"/>
              </a:spcBef>
              <a:spcAft>
                <a:spcPts val="1000"/>
              </a:spcAft>
              <a:buSzPct val="80000"/>
              <a:buFont typeface="Arial" pitchFamily="34" charset="0"/>
              <a:buChar char="•"/>
            </a:pPr>
            <a:r>
              <a:rPr lang="en-US" sz="2800" dirty="0" smtClean="0"/>
              <a:t>Stick to the facts; don’t characterize</a:t>
            </a:r>
          </a:p>
          <a:p>
            <a:pPr marL="519113" lvl="1" indent="-228600">
              <a:lnSpc>
                <a:spcPct val="85000"/>
              </a:lnSpc>
              <a:spcBef>
                <a:spcPts val="0"/>
              </a:spcBef>
              <a:spcAft>
                <a:spcPts val="1000"/>
              </a:spcAft>
              <a:buSzPct val="80000"/>
              <a:buFont typeface="Arial" pitchFamily="34" charset="0"/>
              <a:buChar char="•"/>
            </a:pPr>
            <a:r>
              <a:rPr lang="en-US" sz="2800" dirty="0"/>
              <a:t>Be wary of aspirational statements about the drug’s potential role if approved (e.g., “standard of care”)</a:t>
            </a:r>
          </a:p>
          <a:p>
            <a:pPr marL="519113" lvl="1" indent="-228600">
              <a:lnSpc>
                <a:spcPct val="85000"/>
              </a:lnSpc>
              <a:spcBef>
                <a:spcPts val="0"/>
              </a:spcBef>
              <a:spcAft>
                <a:spcPts val="1000"/>
              </a:spcAft>
              <a:buSzPct val="80000"/>
              <a:buFont typeface="Arial" pitchFamily="34" charset="0"/>
              <a:buChar char="•"/>
            </a:pPr>
            <a:r>
              <a:rPr lang="en-US" sz="2800" dirty="0" smtClean="0"/>
              <a:t>Provide relevant information that will help healthcare professionals assess the data (e.g., p-values, hazard ratio)</a:t>
            </a:r>
          </a:p>
          <a:p>
            <a:pPr marL="519113" lvl="1" indent="-228600">
              <a:lnSpc>
                <a:spcPct val="85000"/>
              </a:lnSpc>
              <a:spcBef>
                <a:spcPts val="0"/>
              </a:spcBef>
              <a:spcAft>
                <a:spcPts val="1000"/>
              </a:spcAft>
              <a:buSzPct val="80000"/>
              <a:buFont typeface="Arial" pitchFamily="34" charset="0"/>
              <a:buChar char="•"/>
            </a:pPr>
            <a:r>
              <a:rPr lang="en-US" sz="2800" dirty="0" smtClean="0"/>
              <a:t>Review statements by investigators or corporate officials</a:t>
            </a:r>
          </a:p>
          <a:p>
            <a:pPr marL="519113" lvl="1" indent="-228600">
              <a:lnSpc>
                <a:spcPct val="85000"/>
              </a:lnSpc>
              <a:spcBef>
                <a:spcPts val="0"/>
              </a:spcBef>
              <a:spcAft>
                <a:spcPts val="1000"/>
              </a:spcAft>
              <a:buSzPct val="80000"/>
              <a:buFont typeface="Arial" pitchFamily="34" charset="0"/>
              <a:buChar char="•"/>
            </a:pPr>
            <a:r>
              <a:rPr lang="en-US" sz="2800" dirty="0" smtClean="0"/>
              <a:t>Scrutinize statements about MOA</a:t>
            </a:r>
          </a:p>
        </p:txBody>
      </p:sp>
      <p:sp>
        <p:nvSpPr>
          <p:cNvPr id="120836" name="Rectangle 2"/>
          <p:cNvSpPr>
            <a:spLocks noChangeArrowheads="1"/>
          </p:cNvSpPr>
          <p:nvPr/>
        </p:nvSpPr>
        <p:spPr bwMode="auto">
          <a:xfrm>
            <a:off x="288420" y="304800"/>
            <a:ext cx="84677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smtClean="0"/>
              <a:t>Preapproval Promotion	</a:t>
            </a:r>
            <a:endParaRPr lang="en-US" sz="3200" b="1" dirty="0"/>
          </a:p>
        </p:txBody>
      </p:sp>
    </p:spTree>
    <p:extLst>
      <p:ext uri="{BB962C8B-B14F-4D97-AF65-F5344CB8AC3E}">
        <p14:creationId xmlns:p14="http://schemas.microsoft.com/office/powerpoint/2010/main" val="165495934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9193C86-BB0E-4472-8088-D98398DB6AF8}" type="slidenum">
              <a:rPr lang="en-US"/>
              <a:pPr/>
              <a:t>18</a:t>
            </a:fld>
            <a:endParaRPr lang="en-US"/>
          </a:p>
        </p:txBody>
      </p:sp>
      <p:sp>
        <p:nvSpPr>
          <p:cNvPr id="674818" name="Rectangle 2"/>
          <p:cNvSpPr>
            <a:spLocks noGrp="1" noChangeArrowheads="1"/>
          </p:cNvSpPr>
          <p:nvPr>
            <p:ph type="ctrTitle" idx="4294967295"/>
          </p:nvPr>
        </p:nvSpPr>
        <p:spPr>
          <a:xfrm>
            <a:off x="723900" y="1727200"/>
            <a:ext cx="7581900" cy="1549400"/>
          </a:xfrm>
        </p:spPr>
        <p:txBody>
          <a:bodyPr tIns="0" bIns="0"/>
          <a:lstStyle/>
          <a:p>
            <a:pPr eaLnBrk="1" hangingPunct="1"/>
            <a:r>
              <a:rPr lang="en-US" b="0" dirty="0" smtClean="0">
                <a:ea typeface="ＭＳ Ｐゴシック" pitchFamily="34" charset="-128"/>
                <a:cs typeface="Arial" charset="0"/>
              </a:rPr>
              <a:t/>
            </a:r>
            <a:br>
              <a:rPr lang="en-US" b="0" dirty="0" smtClean="0">
                <a:ea typeface="ＭＳ Ｐゴシック" pitchFamily="34" charset="-128"/>
                <a:cs typeface="Arial" charset="0"/>
              </a:rPr>
            </a:br>
            <a:r>
              <a:rPr lang="en-US" dirty="0" smtClean="0">
                <a:ea typeface="ＭＳ Ｐゴシック" pitchFamily="34" charset="-128"/>
                <a:cs typeface="Arial" charset="0"/>
              </a:rPr>
              <a:t>Disease Awareness</a:t>
            </a:r>
          </a:p>
        </p:txBody>
      </p:sp>
    </p:spTree>
    <p:extLst>
      <p:ext uri="{BB962C8B-B14F-4D97-AF65-F5344CB8AC3E}">
        <p14:creationId xmlns:p14="http://schemas.microsoft.com/office/powerpoint/2010/main" val="391747412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C2E7A4-F6A0-4609-8283-5FFEB891B931}" type="slidenum">
              <a:rPr lang="en-US"/>
              <a:pPr eaLnBrk="1" hangingPunct="1"/>
              <a:t>19</a:t>
            </a:fld>
            <a:endParaRPr lang="en-US"/>
          </a:p>
        </p:txBody>
      </p:sp>
      <p:sp>
        <p:nvSpPr>
          <p:cNvPr id="60419"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850E7D4-7767-4A74-9B0F-6276A98B8D23}" type="slidenum">
              <a:rPr lang="en-US" sz="1000"/>
              <a:pPr algn="r" eaLnBrk="1" hangingPunct="1"/>
              <a:t>19</a:t>
            </a:fld>
            <a:endParaRPr lang="en-US" sz="1000"/>
          </a:p>
        </p:txBody>
      </p:sp>
      <p:sp>
        <p:nvSpPr>
          <p:cNvPr id="60420" name="Rectangle 2"/>
          <p:cNvSpPr>
            <a:spLocks noGrp="1" noChangeArrowheads="1"/>
          </p:cNvSpPr>
          <p:nvPr>
            <p:ph type="title" idx="4294967295"/>
          </p:nvPr>
        </p:nvSpPr>
        <p:spPr>
          <a:xfrm>
            <a:off x="174625" y="304800"/>
            <a:ext cx="8512175" cy="792163"/>
          </a:xfrm>
        </p:spPr>
        <p:txBody>
          <a:bodyPr/>
          <a:lstStyle/>
          <a:p>
            <a:pPr eaLnBrk="1" hangingPunct="1"/>
            <a:r>
              <a:rPr lang="en-US" dirty="0" smtClean="0">
                <a:ea typeface="ＭＳ Ｐゴシック" pitchFamily="34" charset="-128"/>
              </a:rPr>
              <a:t>Disease Awareness</a:t>
            </a:r>
          </a:p>
        </p:txBody>
      </p:sp>
      <p:sp>
        <p:nvSpPr>
          <p:cNvPr id="60421" name="Rectangle 3"/>
          <p:cNvSpPr>
            <a:spLocks noGrp="1" noChangeArrowheads="1"/>
          </p:cNvSpPr>
          <p:nvPr>
            <p:ph type="body" idx="4294967295"/>
          </p:nvPr>
        </p:nvSpPr>
        <p:spPr>
          <a:xfrm>
            <a:off x="381000" y="1295400"/>
            <a:ext cx="8370887" cy="5029200"/>
          </a:xfrm>
        </p:spPr>
        <p:txBody>
          <a:bodyPr/>
          <a:lstStyle/>
          <a:p>
            <a:pPr marL="228600" indent="-228600" eaLnBrk="1" hangingPunct="1">
              <a:lnSpc>
                <a:spcPct val="85000"/>
              </a:lnSpc>
              <a:spcBef>
                <a:spcPct val="0"/>
              </a:spcBef>
              <a:spcAft>
                <a:spcPct val="30000"/>
              </a:spcAft>
              <a:buSzPct val="85000"/>
              <a:buFont typeface="Wingdings" pitchFamily="2" charset="2"/>
              <a:buChar char="§"/>
            </a:pPr>
            <a:r>
              <a:rPr lang="en-US" dirty="0" smtClean="0">
                <a:ea typeface="ＭＳ Ｐゴシック" pitchFamily="34" charset="-128"/>
              </a:rPr>
              <a:t>Significant increase in industry use of disease awareness materials and communications </a:t>
            </a:r>
          </a:p>
          <a:p>
            <a:pPr marL="228600" indent="-228600" eaLnBrk="1" hangingPunct="1">
              <a:lnSpc>
                <a:spcPct val="85000"/>
              </a:lnSpc>
              <a:spcBef>
                <a:spcPct val="0"/>
              </a:spcBef>
              <a:spcAft>
                <a:spcPct val="30000"/>
              </a:spcAft>
              <a:buSzPct val="85000"/>
              <a:buFont typeface="Wingdings" pitchFamily="2" charset="2"/>
              <a:buChar char="§"/>
            </a:pPr>
            <a:r>
              <a:rPr lang="en-US" dirty="0">
                <a:ea typeface="ＭＳ Ｐゴシック" pitchFamily="34" charset="-128"/>
              </a:rPr>
              <a:t>When done correctly, not subject to drug ad regulations – because they’re not drug ads</a:t>
            </a:r>
          </a:p>
          <a:p>
            <a:pPr marL="519113" lvl="1" indent="-228600" eaLnBrk="1" hangingPunct="1">
              <a:lnSpc>
                <a:spcPct val="85000"/>
              </a:lnSpc>
              <a:spcBef>
                <a:spcPct val="0"/>
              </a:spcBef>
              <a:spcAft>
                <a:spcPct val="30000"/>
              </a:spcAft>
              <a:buSzPct val="80000"/>
              <a:buFont typeface="Arial" pitchFamily="34" charset="0"/>
              <a:buChar char="•"/>
            </a:pPr>
            <a:r>
              <a:rPr lang="en-US" sz="2800" dirty="0" smtClean="0">
                <a:ea typeface="ＭＳ Ｐゴシック" pitchFamily="34" charset="-128"/>
              </a:rPr>
              <a:t>Tension between raising awareness about disease and product promotion</a:t>
            </a:r>
          </a:p>
          <a:p>
            <a:pPr marL="228600" indent="-228600" eaLnBrk="1" hangingPunct="1">
              <a:lnSpc>
                <a:spcPct val="85000"/>
              </a:lnSpc>
              <a:spcBef>
                <a:spcPct val="0"/>
              </a:spcBef>
              <a:spcAft>
                <a:spcPct val="30000"/>
              </a:spcAft>
              <a:buSzPct val="85000"/>
              <a:buFont typeface="Wingdings" pitchFamily="2" charset="2"/>
              <a:buChar char="§"/>
            </a:pPr>
            <a:r>
              <a:rPr lang="en-US" dirty="0" smtClean="0">
                <a:ea typeface="ＭＳ Ｐゴシック" pitchFamily="34" charset="-128"/>
              </a:rPr>
              <a:t>Limited guidance from FDA</a:t>
            </a:r>
          </a:p>
          <a:p>
            <a:pPr marL="519113" lvl="1" indent="-228600" eaLnBrk="1" hangingPunct="1">
              <a:lnSpc>
                <a:spcPct val="85000"/>
              </a:lnSpc>
              <a:spcBef>
                <a:spcPct val="0"/>
              </a:spcBef>
              <a:spcAft>
                <a:spcPct val="30000"/>
              </a:spcAft>
              <a:buSzPct val="80000"/>
              <a:buFont typeface="Arial" pitchFamily="34" charset="0"/>
              <a:buChar char="•"/>
            </a:pPr>
            <a:r>
              <a:rPr lang="en-US" sz="2800" dirty="0" smtClean="0">
                <a:ea typeface="ＭＳ Ｐゴシック" pitchFamily="34" charset="-128"/>
              </a:rPr>
              <a:t>2004 Draft Guidance</a:t>
            </a:r>
          </a:p>
          <a:p>
            <a:pPr marL="519113" lvl="1" indent="-228600" eaLnBrk="1" hangingPunct="1">
              <a:lnSpc>
                <a:spcPct val="85000"/>
              </a:lnSpc>
              <a:spcBef>
                <a:spcPct val="0"/>
              </a:spcBef>
              <a:spcAft>
                <a:spcPct val="30000"/>
              </a:spcAft>
              <a:buSzPct val="80000"/>
              <a:buFont typeface="Arial" pitchFamily="34" charset="0"/>
              <a:buChar char="•"/>
            </a:pPr>
            <a:r>
              <a:rPr lang="en-US" sz="2800" dirty="0" smtClean="0">
                <a:ea typeface="ＭＳ Ｐゴシック" pitchFamily="34" charset="-128"/>
              </a:rPr>
              <a:t>Handful of OPDP (DDMAC) Letters</a:t>
            </a:r>
          </a:p>
          <a:p>
            <a:pPr marL="519113" lvl="1" indent="-228600" eaLnBrk="1" hangingPunct="1">
              <a:lnSpc>
                <a:spcPct val="85000"/>
              </a:lnSpc>
              <a:spcBef>
                <a:spcPct val="0"/>
              </a:spcBef>
              <a:spcAft>
                <a:spcPct val="30000"/>
              </a:spcAft>
              <a:buSzPct val="80000"/>
              <a:buFont typeface="Arial" pitchFamily="34" charset="0"/>
              <a:buChar char="•"/>
            </a:pPr>
            <a:r>
              <a:rPr lang="en-US" sz="2800" dirty="0" smtClean="0">
                <a:ea typeface="ＭＳ Ｐゴシック" pitchFamily="34" charset="-128"/>
              </a:rPr>
              <a:t>Informal statements by OPDP officials</a:t>
            </a:r>
          </a:p>
        </p:txBody>
      </p:sp>
    </p:spTree>
    <p:extLst>
      <p:ext uri="{BB962C8B-B14F-4D97-AF65-F5344CB8AC3E}">
        <p14:creationId xmlns:p14="http://schemas.microsoft.com/office/powerpoint/2010/main" val="22996079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61128EF-0140-4EB9-B6C4-7E77CE8378FD}" type="slidenum">
              <a:rPr lang="en-US"/>
              <a:pPr/>
              <a:t>2</a:t>
            </a:fld>
            <a:endParaRPr lang="en-US"/>
          </a:p>
        </p:txBody>
      </p:sp>
      <p:sp>
        <p:nvSpPr>
          <p:cNvPr id="17409"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8945C405-F6E9-4249-9294-D63D117D8811}" type="slidenum">
              <a:rPr lang="en-US" sz="1000"/>
              <a:pPr algn="r" eaLnBrk="1" hangingPunct="1"/>
              <a:t>2</a:t>
            </a:fld>
            <a:endParaRPr lang="en-US" sz="1000"/>
          </a:p>
        </p:txBody>
      </p:sp>
      <p:sp>
        <p:nvSpPr>
          <p:cNvPr id="17410" name="Rectangle 2"/>
          <p:cNvSpPr>
            <a:spLocks noGrp="1" noChangeArrowheads="1"/>
          </p:cNvSpPr>
          <p:nvPr>
            <p:ph type="title"/>
          </p:nvPr>
        </p:nvSpPr>
        <p:spPr/>
        <p:txBody>
          <a:bodyPr/>
          <a:lstStyle/>
          <a:p>
            <a:pPr eaLnBrk="1" hangingPunct="1"/>
            <a:r>
              <a:rPr lang="en-US" smtClean="0">
                <a:ea typeface="ＭＳ Ｐゴシック" pitchFamily="34" charset="-128"/>
              </a:rPr>
              <a:t>Agenda</a:t>
            </a:r>
            <a:r>
              <a:rPr lang="en-US" sz="2800" smtClean="0">
                <a:ea typeface="ＭＳ Ｐゴシック" pitchFamily="34" charset="-128"/>
              </a:rPr>
              <a:t>	</a:t>
            </a:r>
          </a:p>
        </p:txBody>
      </p:sp>
      <p:sp>
        <p:nvSpPr>
          <p:cNvPr id="17411" name="Rectangle 3"/>
          <p:cNvSpPr>
            <a:spLocks noGrp="1" noChangeArrowheads="1"/>
          </p:cNvSpPr>
          <p:nvPr>
            <p:ph type="body" idx="1"/>
          </p:nvPr>
        </p:nvSpPr>
        <p:spPr>
          <a:xfrm>
            <a:off x="304800" y="1447800"/>
            <a:ext cx="8458200" cy="4418012"/>
          </a:xfrm>
        </p:spPr>
        <p:txBody>
          <a:bodyPr/>
          <a:lstStyle/>
          <a:p>
            <a:pPr eaLnBrk="1" hangingPunct="1">
              <a:buSzPct val="85000"/>
              <a:buFont typeface="Wingdings" pitchFamily="2" charset="2"/>
              <a:buChar char="§"/>
            </a:pPr>
            <a:r>
              <a:rPr lang="en-US" dirty="0" smtClean="0">
                <a:ea typeface="ＭＳ Ｐゴシック" pitchFamily="34" charset="-128"/>
              </a:rPr>
              <a:t>Back to Basics</a:t>
            </a:r>
          </a:p>
          <a:p>
            <a:pPr eaLnBrk="1" hangingPunct="1">
              <a:buSzPct val="85000"/>
              <a:buFont typeface="Wingdings" pitchFamily="2" charset="2"/>
              <a:buChar char="§"/>
            </a:pPr>
            <a:r>
              <a:rPr lang="en-US" dirty="0" smtClean="0">
                <a:ea typeface="ＭＳ Ｐゴシック" pitchFamily="34" charset="-128"/>
              </a:rPr>
              <a:t>FDA Enforcement</a:t>
            </a:r>
          </a:p>
          <a:p>
            <a:pPr eaLnBrk="1" hangingPunct="1">
              <a:buSzPct val="85000"/>
              <a:buFont typeface="Wingdings" pitchFamily="2" charset="2"/>
              <a:buChar char="§"/>
            </a:pPr>
            <a:r>
              <a:rPr lang="en-US" dirty="0" smtClean="0">
                <a:ea typeface="ＭＳ Ｐゴシック" pitchFamily="34" charset="-128"/>
              </a:rPr>
              <a:t>Preapproval Promotion</a:t>
            </a:r>
          </a:p>
          <a:p>
            <a:pPr eaLnBrk="1" hangingPunct="1">
              <a:buSzPct val="85000"/>
              <a:buFont typeface="Wingdings" pitchFamily="2" charset="2"/>
              <a:buChar char="§"/>
            </a:pPr>
            <a:r>
              <a:rPr lang="en-US" dirty="0" smtClean="0">
                <a:ea typeface="ＭＳ Ｐゴシック" pitchFamily="34" charset="-128"/>
              </a:rPr>
              <a:t>Disease Awareness</a:t>
            </a:r>
          </a:p>
          <a:p>
            <a:pPr eaLnBrk="1" hangingPunct="1">
              <a:buSzPct val="85000"/>
              <a:buFont typeface="Wingdings" pitchFamily="2" charset="2"/>
              <a:buChar char="§"/>
            </a:pPr>
            <a:r>
              <a:rPr lang="en-US" dirty="0" smtClean="0">
                <a:ea typeface="ＭＳ Ｐゴシック" pitchFamily="34" charset="-128"/>
                <a:cs typeface="Arial" charset="0"/>
              </a:rPr>
              <a:t>Internet / Social Media / Digital Media</a:t>
            </a:r>
          </a:p>
          <a:p>
            <a:pPr eaLnBrk="1" hangingPunct="1">
              <a:buSzPct val="85000"/>
              <a:buFont typeface="Wingdings" pitchFamily="2" charset="2"/>
              <a:buChar char="§"/>
            </a:pPr>
            <a:r>
              <a:rPr lang="en-US" dirty="0" smtClean="0">
                <a:ea typeface="ＭＳ Ｐゴシック" pitchFamily="34" charset="-128"/>
                <a:cs typeface="Arial" charset="0"/>
              </a:rPr>
              <a:t>Television Ads</a:t>
            </a:r>
            <a:endParaRPr lang="en-US" dirty="0" smtClean="0">
              <a:ea typeface="ＭＳ Ｐゴシック" pitchFamily="34" charset="-128"/>
            </a:endParaRPr>
          </a:p>
          <a:p>
            <a:pPr eaLnBrk="1" hangingPunct="1">
              <a:buSzPct val="85000"/>
              <a:buFont typeface="Wingdings" pitchFamily="2" charset="2"/>
              <a:buChar char="§"/>
            </a:pPr>
            <a:r>
              <a:rPr lang="en-US" dirty="0" smtClean="0">
                <a:ea typeface="ＭＳ Ｐゴシック" pitchFamily="34" charset="-128"/>
                <a:cs typeface="Arial" charset="0"/>
              </a:rPr>
              <a:t>Reminder Ads</a:t>
            </a:r>
          </a:p>
          <a:p>
            <a:pPr eaLnBrk="1" hangingPunct="1">
              <a:buSzPct val="85000"/>
              <a:buFont typeface="Wingdings" pitchFamily="2" charset="2"/>
              <a:buChar char="§"/>
            </a:pPr>
            <a:r>
              <a:rPr lang="en-US" dirty="0" smtClean="0">
                <a:ea typeface="ＭＳ Ｐゴシック" pitchFamily="34" charset="-128"/>
                <a:cs typeface="Arial" charset="0"/>
              </a:rPr>
              <a:t>Economic Information</a:t>
            </a:r>
            <a:endParaRPr lang="en-US" dirty="0" smtClean="0">
              <a:ea typeface="ＭＳ Ｐゴシック" pitchFamily="34" charset="-128"/>
            </a:endParaRPr>
          </a:p>
          <a:p>
            <a:pPr eaLnBrk="1" hangingPunct="1"/>
            <a:endParaRPr lang="en-US" sz="3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C2E7A4-F6A0-4609-8283-5FFEB891B931}" type="slidenum">
              <a:rPr lang="en-US"/>
              <a:pPr eaLnBrk="1" hangingPunct="1"/>
              <a:t>20</a:t>
            </a:fld>
            <a:endParaRPr lang="en-US"/>
          </a:p>
        </p:txBody>
      </p:sp>
      <p:sp>
        <p:nvSpPr>
          <p:cNvPr id="60419"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850E7D4-7767-4A74-9B0F-6276A98B8D23}" type="slidenum">
              <a:rPr lang="en-US" sz="1000"/>
              <a:pPr algn="r" eaLnBrk="1" hangingPunct="1"/>
              <a:t>20</a:t>
            </a:fld>
            <a:endParaRPr lang="en-US" sz="1000"/>
          </a:p>
        </p:txBody>
      </p:sp>
      <p:sp>
        <p:nvSpPr>
          <p:cNvPr id="60420" name="Rectangle 2"/>
          <p:cNvSpPr>
            <a:spLocks noGrp="1" noChangeArrowheads="1"/>
          </p:cNvSpPr>
          <p:nvPr>
            <p:ph type="title" idx="4294967295"/>
          </p:nvPr>
        </p:nvSpPr>
        <p:spPr>
          <a:xfrm>
            <a:off x="174625" y="304800"/>
            <a:ext cx="8512175" cy="792163"/>
          </a:xfrm>
        </p:spPr>
        <p:txBody>
          <a:bodyPr/>
          <a:lstStyle/>
          <a:p>
            <a:pPr eaLnBrk="1" hangingPunct="1"/>
            <a:r>
              <a:rPr lang="en-US" dirty="0" smtClean="0">
                <a:ea typeface="ＭＳ Ｐゴシック" pitchFamily="34" charset="-128"/>
              </a:rPr>
              <a:t>Disease Awareness – General Tips</a:t>
            </a:r>
          </a:p>
        </p:txBody>
      </p:sp>
      <p:sp>
        <p:nvSpPr>
          <p:cNvPr id="60421" name="Rectangle 3"/>
          <p:cNvSpPr>
            <a:spLocks noGrp="1" noChangeArrowheads="1"/>
          </p:cNvSpPr>
          <p:nvPr>
            <p:ph type="body" idx="4294967295"/>
          </p:nvPr>
        </p:nvSpPr>
        <p:spPr>
          <a:xfrm>
            <a:off x="304801" y="1323182"/>
            <a:ext cx="8371680" cy="5351462"/>
          </a:xfrm>
        </p:spPr>
        <p:txBody>
          <a:bodyPr/>
          <a:lstStyle/>
          <a:p>
            <a:pPr marL="228600" indent="-228600">
              <a:lnSpc>
                <a:spcPct val="80000"/>
              </a:lnSpc>
              <a:spcBef>
                <a:spcPts val="0"/>
              </a:spcBef>
              <a:spcAft>
                <a:spcPts val="1200"/>
              </a:spcAft>
              <a:buSzPct val="85000"/>
              <a:buFont typeface="Wingdings" pitchFamily="2" charset="2"/>
              <a:buChar char="§"/>
            </a:pPr>
            <a:r>
              <a:rPr lang="en-US" dirty="0" smtClean="0"/>
              <a:t>Consider </a:t>
            </a:r>
            <a:r>
              <a:rPr lang="en-US" dirty="0"/>
              <a:t>both content and proximity to promotional materials or </a:t>
            </a:r>
            <a:r>
              <a:rPr lang="en-US" dirty="0" smtClean="0"/>
              <a:t>activities</a:t>
            </a:r>
          </a:p>
          <a:p>
            <a:pPr marL="228600" indent="-228600">
              <a:lnSpc>
                <a:spcPct val="80000"/>
              </a:lnSpc>
              <a:spcBef>
                <a:spcPts val="0"/>
              </a:spcBef>
              <a:spcAft>
                <a:spcPts val="1200"/>
              </a:spcAft>
              <a:buSzPct val="85000"/>
              <a:buFont typeface="Wingdings" pitchFamily="2" charset="2"/>
              <a:buChar char="§"/>
            </a:pPr>
            <a:r>
              <a:rPr lang="en-US" dirty="0" smtClean="0"/>
              <a:t>Understand the scope of the drug label (if approved), and be aware of off-label uses</a:t>
            </a:r>
          </a:p>
          <a:p>
            <a:pPr marL="228600" indent="-228600">
              <a:lnSpc>
                <a:spcPct val="80000"/>
              </a:lnSpc>
              <a:spcBef>
                <a:spcPts val="0"/>
              </a:spcBef>
              <a:spcAft>
                <a:spcPts val="1200"/>
              </a:spcAft>
              <a:buSzPct val="85000"/>
              <a:buFont typeface="Wingdings" pitchFamily="2" charset="2"/>
              <a:buChar char="§"/>
            </a:pPr>
            <a:r>
              <a:rPr lang="en-US" dirty="0" smtClean="0"/>
              <a:t>Understand the nuances of the disease state </a:t>
            </a:r>
          </a:p>
          <a:p>
            <a:pPr marL="228600" indent="-228600">
              <a:lnSpc>
                <a:spcPct val="80000"/>
              </a:lnSpc>
              <a:spcBef>
                <a:spcPts val="0"/>
              </a:spcBef>
              <a:spcAft>
                <a:spcPts val="1200"/>
              </a:spcAft>
              <a:buSzPct val="85000"/>
              <a:buFont typeface="Wingdings" pitchFamily="2" charset="2"/>
              <a:buChar char="§"/>
            </a:pPr>
            <a:r>
              <a:rPr lang="en-US" dirty="0" smtClean="0"/>
              <a:t>Recognize that certain types of disease awareness information carry more risk</a:t>
            </a:r>
          </a:p>
          <a:p>
            <a:pPr marL="228600" lvl="1" indent="-228600">
              <a:lnSpc>
                <a:spcPct val="80000"/>
              </a:lnSpc>
              <a:spcBef>
                <a:spcPts val="0"/>
              </a:spcBef>
              <a:spcAft>
                <a:spcPts val="1200"/>
              </a:spcAft>
              <a:buSzPct val="85000"/>
              <a:buFont typeface="Wingdings" pitchFamily="2" charset="2"/>
              <a:buChar char="§"/>
            </a:pPr>
            <a:r>
              <a:rPr lang="en-US" sz="2800" dirty="0"/>
              <a:t>Review internal company documents (e.g., vendor presentations, brand plans, SWOT analysis) to assure that </a:t>
            </a:r>
            <a:r>
              <a:rPr lang="en-US" sz="2800" dirty="0" smtClean="0"/>
              <a:t>disease </a:t>
            </a:r>
            <a:r>
              <a:rPr lang="en-US" sz="2800" dirty="0"/>
              <a:t>awareness materials </a:t>
            </a:r>
            <a:r>
              <a:rPr lang="en-US" sz="2800" dirty="0" smtClean="0"/>
              <a:t>are not presented as being intended to </a:t>
            </a:r>
            <a:r>
              <a:rPr lang="en-US" sz="2800" dirty="0"/>
              <a:t>promote a </a:t>
            </a:r>
            <a:r>
              <a:rPr lang="en-US" sz="2800" dirty="0" smtClean="0"/>
              <a:t>product</a:t>
            </a:r>
            <a:endParaRPr lang="en-US" sz="2000" dirty="0" smtClean="0"/>
          </a:p>
          <a:p>
            <a:pPr lvl="1">
              <a:lnSpc>
                <a:spcPct val="90000"/>
              </a:lnSpc>
            </a:pPr>
            <a:endParaRPr lang="en-US" sz="2000" dirty="0" smtClean="0"/>
          </a:p>
          <a:p>
            <a:pPr>
              <a:lnSpc>
                <a:spcPct val="90000"/>
              </a:lnSpc>
            </a:pPr>
            <a:endParaRPr lang="en-US" sz="2400" dirty="0" smtClean="0"/>
          </a:p>
          <a:p>
            <a:pPr>
              <a:lnSpc>
                <a:spcPct val="90000"/>
              </a:lnSpc>
            </a:pPr>
            <a:endParaRPr lang="en-US" sz="2000" dirty="0" smtClean="0"/>
          </a:p>
          <a:p>
            <a:pPr>
              <a:lnSpc>
                <a:spcPct val="90000"/>
              </a:lnSpc>
            </a:pPr>
            <a:endParaRPr lang="en-US" sz="2000" dirty="0" smtClean="0"/>
          </a:p>
          <a:p>
            <a:pPr lvl="2">
              <a:lnSpc>
                <a:spcPct val="90000"/>
              </a:lnSpc>
            </a:pPr>
            <a:endParaRPr lang="en-US" sz="1600" dirty="0" smtClean="0"/>
          </a:p>
          <a:p>
            <a:pPr lvl="2">
              <a:lnSpc>
                <a:spcPct val="90000"/>
              </a:lnSpc>
            </a:pPr>
            <a:endParaRPr lang="en-US" sz="1600" dirty="0"/>
          </a:p>
          <a:p>
            <a:pPr lvl="1">
              <a:lnSpc>
                <a:spcPct val="90000"/>
              </a:lnSpc>
            </a:pPr>
            <a:endParaRPr lang="en-US" dirty="0">
              <a:ea typeface="ＭＳ Ｐゴシック" charset="0"/>
              <a:cs typeface="ＭＳ Ｐゴシック" charset="0"/>
            </a:endParaRPr>
          </a:p>
          <a:p>
            <a:pPr>
              <a:lnSpc>
                <a:spcPct val="90000"/>
              </a:lnSpc>
            </a:pPr>
            <a:endParaRPr lang="en-US" sz="2400" dirty="0"/>
          </a:p>
          <a:p>
            <a:pPr lvl="1">
              <a:lnSpc>
                <a:spcPct val="90000"/>
              </a:lnSpc>
            </a:pPr>
            <a:endParaRPr lang="en-US" sz="2000" dirty="0" smtClean="0"/>
          </a:p>
          <a:p>
            <a:pPr marL="646113" lvl="1" indent="-287338" eaLnBrk="1" hangingPunct="1">
              <a:lnSpc>
                <a:spcPct val="85000"/>
              </a:lnSpc>
              <a:spcBef>
                <a:spcPct val="0"/>
              </a:spcBef>
              <a:spcAft>
                <a:spcPct val="30000"/>
              </a:spcAft>
            </a:pPr>
            <a:endParaRPr lang="en-US" dirty="0" smtClean="0">
              <a:ea typeface="ＭＳ Ｐゴシック" pitchFamily="34" charset="-128"/>
            </a:endParaRPr>
          </a:p>
          <a:p>
            <a:pPr marL="646113" lvl="1" indent="-287338" eaLnBrk="1" hangingPunct="1">
              <a:lnSpc>
                <a:spcPct val="85000"/>
              </a:lnSpc>
              <a:spcBef>
                <a:spcPct val="0"/>
              </a:spcBef>
              <a:spcAft>
                <a:spcPct val="30000"/>
              </a:spcAft>
            </a:pPr>
            <a:endParaRPr lang="en-US" sz="2000" dirty="0" smtClean="0">
              <a:ea typeface="ＭＳ Ｐゴシック" pitchFamily="34" charset="-128"/>
            </a:endParaRPr>
          </a:p>
          <a:p>
            <a:pPr marL="287338" indent="-287338" eaLnBrk="1" hangingPunct="1">
              <a:lnSpc>
                <a:spcPct val="85000"/>
              </a:lnSpc>
              <a:spcBef>
                <a:spcPct val="0"/>
              </a:spcBef>
              <a:spcAft>
                <a:spcPct val="30000"/>
              </a:spcAft>
            </a:pPr>
            <a:endParaRPr lang="en-US" sz="2400" dirty="0" smtClean="0">
              <a:ea typeface="ＭＳ Ｐゴシック" pitchFamily="34" charset="-128"/>
            </a:endParaRPr>
          </a:p>
        </p:txBody>
      </p:sp>
    </p:spTree>
    <p:extLst>
      <p:ext uri="{BB962C8B-B14F-4D97-AF65-F5344CB8AC3E}">
        <p14:creationId xmlns:p14="http://schemas.microsoft.com/office/powerpoint/2010/main" val="28393279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C2E7A4-F6A0-4609-8283-5FFEB891B931}" type="slidenum">
              <a:rPr lang="en-US"/>
              <a:pPr eaLnBrk="1" hangingPunct="1"/>
              <a:t>21</a:t>
            </a:fld>
            <a:endParaRPr lang="en-US"/>
          </a:p>
        </p:txBody>
      </p:sp>
      <p:sp>
        <p:nvSpPr>
          <p:cNvPr id="60419"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850E7D4-7767-4A74-9B0F-6276A98B8D23}" type="slidenum">
              <a:rPr lang="en-US" sz="1000"/>
              <a:pPr algn="r" eaLnBrk="1" hangingPunct="1"/>
              <a:t>21</a:t>
            </a:fld>
            <a:endParaRPr lang="en-US" sz="1000"/>
          </a:p>
        </p:txBody>
      </p:sp>
      <p:sp>
        <p:nvSpPr>
          <p:cNvPr id="60420" name="Rectangle 2"/>
          <p:cNvSpPr>
            <a:spLocks noGrp="1" noChangeArrowheads="1"/>
          </p:cNvSpPr>
          <p:nvPr>
            <p:ph type="title" idx="4294967295"/>
          </p:nvPr>
        </p:nvSpPr>
        <p:spPr>
          <a:xfrm>
            <a:off x="174625" y="304800"/>
            <a:ext cx="8512175" cy="792163"/>
          </a:xfrm>
        </p:spPr>
        <p:txBody>
          <a:bodyPr/>
          <a:lstStyle/>
          <a:p>
            <a:pPr eaLnBrk="1" hangingPunct="1"/>
            <a:r>
              <a:rPr lang="en-US" dirty="0" smtClean="0">
                <a:ea typeface="ＭＳ Ｐゴシック" pitchFamily="34" charset="-128"/>
              </a:rPr>
              <a:t>Disease Awareness – Content</a:t>
            </a:r>
          </a:p>
        </p:txBody>
      </p:sp>
      <p:sp>
        <p:nvSpPr>
          <p:cNvPr id="60421" name="Rectangle 3"/>
          <p:cNvSpPr>
            <a:spLocks noGrp="1" noChangeArrowheads="1"/>
          </p:cNvSpPr>
          <p:nvPr>
            <p:ph type="body" idx="4294967295"/>
          </p:nvPr>
        </p:nvSpPr>
        <p:spPr>
          <a:xfrm>
            <a:off x="228600" y="1295400"/>
            <a:ext cx="8696325" cy="5105400"/>
          </a:xfrm>
        </p:spPr>
        <p:txBody>
          <a:bodyPr/>
          <a:lstStyle/>
          <a:p>
            <a:pPr marL="228600" lvl="2" indent="-228600">
              <a:lnSpc>
                <a:spcPct val="80000"/>
              </a:lnSpc>
              <a:spcBef>
                <a:spcPts val="0"/>
              </a:spcBef>
              <a:spcAft>
                <a:spcPts val="1200"/>
              </a:spcAft>
              <a:buSzPct val="85000"/>
              <a:buFont typeface="Wingdings" pitchFamily="2" charset="2"/>
              <a:buChar char="§"/>
            </a:pPr>
            <a:r>
              <a:rPr lang="en-US" sz="2800" dirty="0" smtClean="0"/>
              <a:t>Cannot mention or make representations or suggestions concerning a particular drug</a:t>
            </a:r>
          </a:p>
          <a:p>
            <a:pPr marL="228600" indent="-228600">
              <a:lnSpc>
                <a:spcPct val="80000"/>
              </a:lnSpc>
              <a:spcBef>
                <a:spcPts val="0"/>
              </a:spcBef>
              <a:spcAft>
                <a:spcPts val="1200"/>
              </a:spcAft>
              <a:buSzPct val="85000"/>
              <a:buFont typeface="Wingdings" pitchFamily="2" charset="2"/>
              <a:buChar char="§"/>
            </a:pPr>
            <a:r>
              <a:rPr lang="en-US" dirty="0" smtClean="0"/>
              <a:t>Implied references can be problematic</a:t>
            </a:r>
          </a:p>
          <a:p>
            <a:pPr marL="519113" lvl="2" indent="-228600">
              <a:lnSpc>
                <a:spcPct val="80000"/>
              </a:lnSpc>
              <a:spcBef>
                <a:spcPts val="0"/>
              </a:spcBef>
              <a:spcAft>
                <a:spcPts val="1200"/>
              </a:spcAft>
              <a:buSzPct val="85000"/>
            </a:pPr>
            <a:r>
              <a:rPr lang="en-US" sz="2800" dirty="0" smtClean="0"/>
              <a:t>Discussing MOA that is unique to a specific drug</a:t>
            </a:r>
          </a:p>
          <a:p>
            <a:pPr marL="519113" lvl="2" indent="-228600">
              <a:lnSpc>
                <a:spcPct val="80000"/>
              </a:lnSpc>
              <a:spcBef>
                <a:spcPts val="0"/>
              </a:spcBef>
              <a:spcAft>
                <a:spcPts val="1200"/>
              </a:spcAft>
              <a:buSzPct val="85000"/>
            </a:pPr>
            <a:r>
              <a:rPr lang="en-US" sz="2800" dirty="0" smtClean="0"/>
              <a:t>Discussing general categories of treatment options and suggesting that one is more effective or safer than another</a:t>
            </a:r>
          </a:p>
          <a:p>
            <a:pPr marL="519113" lvl="2" indent="-228600">
              <a:lnSpc>
                <a:spcPct val="80000"/>
              </a:lnSpc>
              <a:spcBef>
                <a:spcPts val="0"/>
              </a:spcBef>
              <a:spcAft>
                <a:spcPts val="1200"/>
              </a:spcAft>
              <a:buSzPct val="85000"/>
            </a:pPr>
            <a:r>
              <a:rPr lang="en-US" sz="2800" dirty="0" smtClean="0"/>
              <a:t>Using patient testimonials that discuss benefits of only one treatment option</a:t>
            </a:r>
          </a:p>
          <a:p>
            <a:pPr marL="519113" lvl="2" indent="-228600">
              <a:lnSpc>
                <a:spcPct val="80000"/>
              </a:lnSpc>
              <a:spcBef>
                <a:spcPts val="0"/>
              </a:spcBef>
              <a:spcAft>
                <a:spcPts val="1200"/>
              </a:spcAft>
              <a:buSzPct val="85000"/>
            </a:pPr>
            <a:r>
              <a:rPr lang="en-US" sz="2800" dirty="0" smtClean="0"/>
              <a:t>Discussing general treatment outcomes in proximity of drug promotion, when such outcomes are not supported by substantial evidence</a:t>
            </a:r>
          </a:p>
          <a:p>
            <a:pPr lvl="2">
              <a:lnSpc>
                <a:spcPct val="90000"/>
              </a:lnSpc>
            </a:pPr>
            <a:endParaRPr lang="en-US" sz="2800" dirty="0" smtClean="0"/>
          </a:p>
          <a:p>
            <a:pPr lvl="2">
              <a:lnSpc>
                <a:spcPct val="90000"/>
              </a:lnSpc>
            </a:pPr>
            <a:endParaRPr lang="en-US" dirty="0" smtClean="0"/>
          </a:p>
          <a:p>
            <a:pPr lvl="2">
              <a:lnSpc>
                <a:spcPct val="90000"/>
              </a:lnSpc>
            </a:pPr>
            <a:endParaRPr lang="en-US" dirty="0" smtClean="0"/>
          </a:p>
          <a:p>
            <a:pPr lvl="2">
              <a:lnSpc>
                <a:spcPct val="90000"/>
              </a:lnSpc>
            </a:pPr>
            <a:endParaRPr lang="en-US" dirty="0" smtClean="0"/>
          </a:p>
          <a:p>
            <a:pPr lvl="1">
              <a:lnSpc>
                <a:spcPct val="90000"/>
              </a:lnSpc>
            </a:pPr>
            <a:endParaRPr lang="en-US" dirty="0" smtClean="0"/>
          </a:p>
          <a:p>
            <a:pPr lvl="1">
              <a:lnSpc>
                <a:spcPct val="90000"/>
              </a:lnSpc>
            </a:pPr>
            <a:endParaRPr lang="en-US" dirty="0" smtClean="0"/>
          </a:p>
          <a:p>
            <a:pPr lvl="2">
              <a:lnSpc>
                <a:spcPct val="90000"/>
              </a:lnSpc>
            </a:pPr>
            <a:endParaRPr lang="en-US" dirty="0" smtClean="0"/>
          </a:p>
          <a:p>
            <a:pPr lvl="1">
              <a:lnSpc>
                <a:spcPct val="90000"/>
              </a:lnSpc>
            </a:pPr>
            <a:endParaRPr lang="en-US" dirty="0" smtClean="0"/>
          </a:p>
          <a:p>
            <a:pPr lvl="1">
              <a:lnSpc>
                <a:spcPct val="90000"/>
              </a:lnSpc>
            </a:pPr>
            <a:endParaRPr lang="en-US" dirty="0" smtClean="0"/>
          </a:p>
          <a:p>
            <a:pPr lvl="2">
              <a:lnSpc>
                <a:spcPct val="90000"/>
              </a:lnSpc>
            </a:pPr>
            <a:endParaRPr lang="en-US" sz="1600" dirty="0" smtClean="0"/>
          </a:p>
          <a:p>
            <a:pPr lvl="2">
              <a:lnSpc>
                <a:spcPct val="90000"/>
              </a:lnSpc>
            </a:pPr>
            <a:endParaRPr lang="en-US" sz="1600" dirty="0"/>
          </a:p>
          <a:p>
            <a:pPr lvl="1">
              <a:lnSpc>
                <a:spcPct val="90000"/>
              </a:lnSpc>
            </a:pPr>
            <a:endParaRPr lang="en-US" dirty="0">
              <a:ea typeface="ＭＳ Ｐゴシック" charset="0"/>
              <a:cs typeface="ＭＳ Ｐゴシック" charset="0"/>
            </a:endParaRPr>
          </a:p>
          <a:p>
            <a:pPr>
              <a:lnSpc>
                <a:spcPct val="90000"/>
              </a:lnSpc>
            </a:pPr>
            <a:endParaRPr lang="en-US" sz="2400" dirty="0"/>
          </a:p>
          <a:p>
            <a:pPr lvl="1">
              <a:lnSpc>
                <a:spcPct val="90000"/>
              </a:lnSpc>
            </a:pPr>
            <a:endParaRPr lang="en-US" sz="2000" dirty="0" smtClean="0"/>
          </a:p>
          <a:p>
            <a:pPr marL="646113" lvl="1" indent="-287338" eaLnBrk="1" hangingPunct="1">
              <a:lnSpc>
                <a:spcPct val="85000"/>
              </a:lnSpc>
              <a:spcBef>
                <a:spcPct val="0"/>
              </a:spcBef>
              <a:spcAft>
                <a:spcPct val="30000"/>
              </a:spcAft>
            </a:pPr>
            <a:endParaRPr lang="en-US" dirty="0" smtClean="0">
              <a:ea typeface="ＭＳ Ｐゴシック" pitchFamily="34" charset="-128"/>
            </a:endParaRPr>
          </a:p>
          <a:p>
            <a:pPr marL="646113" lvl="1" indent="-287338" eaLnBrk="1" hangingPunct="1">
              <a:lnSpc>
                <a:spcPct val="85000"/>
              </a:lnSpc>
              <a:spcBef>
                <a:spcPct val="0"/>
              </a:spcBef>
              <a:spcAft>
                <a:spcPct val="30000"/>
              </a:spcAft>
            </a:pPr>
            <a:endParaRPr lang="en-US" sz="2000" dirty="0" smtClean="0">
              <a:ea typeface="ＭＳ Ｐゴシック" pitchFamily="34" charset="-128"/>
            </a:endParaRPr>
          </a:p>
          <a:p>
            <a:pPr marL="287338" indent="-287338" eaLnBrk="1" hangingPunct="1">
              <a:lnSpc>
                <a:spcPct val="85000"/>
              </a:lnSpc>
              <a:spcBef>
                <a:spcPct val="0"/>
              </a:spcBef>
              <a:spcAft>
                <a:spcPct val="30000"/>
              </a:spcAft>
            </a:pPr>
            <a:endParaRPr lang="en-US" sz="2400" dirty="0" smtClean="0">
              <a:ea typeface="ＭＳ Ｐゴシック" pitchFamily="34" charset="-128"/>
            </a:endParaRPr>
          </a:p>
        </p:txBody>
      </p:sp>
    </p:spTree>
    <p:extLst>
      <p:ext uri="{BB962C8B-B14F-4D97-AF65-F5344CB8AC3E}">
        <p14:creationId xmlns:p14="http://schemas.microsoft.com/office/powerpoint/2010/main" val="367876254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C2E7A4-F6A0-4609-8283-5FFEB891B931}" type="slidenum">
              <a:rPr lang="en-US"/>
              <a:pPr eaLnBrk="1" hangingPunct="1"/>
              <a:t>22</a:t>
            </a:fld>
            <a:endParaRPr lang="en-US"/>
          </a:p>
        </p:txBody>
      </p:sp>
      <p:sp>
        <p:nvSpPr>
          <p:cNvPr id="60419"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850E7D4-7767-4A74-9B0F-6276A98B8D23}" type="slidenum">
              <a:rPr lang="en-US" sz="1000"/>
              <a:pPr algn="r" eaLnBrk="1" hangingPunct="1"/>
              <a:t>22</a:t>
            </a:fld>
            <a:endParaRPr lang="en-US" sz="1000"/>
          </a:p>
        </p:txBody>
      </p:sp>
      <p:sp>
        <p:nvSpPr>
          <p:cNvPr id="60420" name="Rectangle 2"/>
          <p:cNvSpPr>
            <a:spLocks noGrp="1" noChangeArrowheads="1"/>
          </p:cNvSpPr>
          <p:nvPr>
            <p:ph type="title" idx="4294967295"/>
          </p:nvPr>
        </p:nvSpPr>
        <p:spPr>
          <a:xfrm>
            <a:off x="174625" y="304800"/>
            <a:ext cx="8512175" cy="792163"/>
          </a:xfrm>
        </p:spPr>
        <p:txBody>
          <a:bodyPr/>
          <a:lstStyle/>
          <a:p>
            <a:pPr eaLnBrk="1" hangingPunct="1"/>
            <a:r>
              <a:rPr lang="en-US" dirty="0" smtClean="0">
                <a:ea typeface="ＭＳ Ｐゴシック" pitchFamily="34" charset="-128"/>
              </a:rPr>
              <a:t>Disease Awareness – Content</a:t>
            </a:r>
          </a:p>
        </p:txBody>
      </p:sp>
      <p:sp>
        <p:nvSpPr>
          <p:cNvPr id="60421" name="Rectangle 3"/>
          <p:cNvSpPr>
            <a:spLocks noGrp="1" noChangeArrowheads="1"/>
          </p:cNvSpPr>
          <p:nvPr>
            <p:ph type="body" idx="4294967295"/>
          </p:nvPr>
        </p:nvSpPr>
        <p:spPr>
          <a:xfrm>
            <a:off x="228600" y="1219200"/>
            <a:ext cx="8447881" cy="5105400"/>
          </a:xfrm>
        </p:spPr>
        <p:txBody>
          <a:bodyPr/>
          <a:lstStyle/>
          <a:p>
            <a:pPr marL="228600" lvl="3" indent="-228600">
              <a:spcBef>
                <a:spcPts val="0"/>
              </a:spcBef>
              <a:spcAft>
                <a:spcPts val="1200"/>
              </a:spcAft>
              <a:buSzPct val="85000"/>
              <a:buFont typeface="Wingdings" pitchFamily="2" charset="2"/>
              <a:buChar char="§"/>
            </a:pPr>
            <a:r>
              <a:rPr lang="en-US" sz="2800" dirty="0" smtClean="0"/>
              <a:t>Implied References (cont.)</a:t>
            </a:r>
          </a:p>
          <a:p>
            <a:pPr marL="519113" lvl="1" indent="-228600">
              <a:spcBef>
                <a:spcPts val="0"/>
              </a:spcBef>
              <a:spcAft>
                <a:spcPts val="1200"/>
              </a:spcAft>
              <a:buSzPct val="80000"/>
              <a:buFont typeface="Arial" pitchFamily="34" charset="0"/>
              <a:buChar char="•"/>
            </a:pPr>
            <a:r>
              <a:rPr lang="en-US" sz="2800" dirty="0" smtClean="0"/>
              <a:t>Company has only one approved drug</a:t>
            </a:r>
          </a:p>
          <a:p>
            <a:pPr marL="519113" lvl="1" indent="-228600">
              <a:spcBef>
                <a:spcPts val="0"/>
              </a:spcBef>
              <a:spcAft>
                <a:spcPts val="1200"/>
              </a:spcAft>
              <a:buSzPct val="80000"/>
              <a:buFont typeface="Arial" pitchFamily="34" charset="0"/>
              <a:buChar char="•"/>
            </a:pPr>
            <a:r>
              <a:rPr lang="en-US" sz="2800" dirty="0" smtClean="0"/>
              <a:t>Only one approved drug in described disease state </a:t>
            </a:r>
          </a:p>
          <a:p>
            <a:pPr marL="519113" lvl="1" indent="-228600">
              <a:spcBef>
                <a:spcPts val="0"/>
              </a:spcBef>
              <a:spcAft>
                <a:spcPts val="1200"/>
              </a:spcAft>
              <a:buSzPct val="80000"/>
              <a:buFont typeface="Arial" pitchFamily="34" charset="0"/>
              <a:buChar char="•"/>
            </a:pPr>
            <a:r>
              <a:rPr lang="en-US" sz="2800" dirty="0"/>
              <a:t>Citing studies involving a specific drug</a:t>
            </a:r>
            <a:endParaRPr lang="en-US" sz="2800" dirty="0">
              <a:ea typeface="ＭＳ Ｐゴシック" pitchFamily="34" charset="-128"/>
            </a:endParaRPr>
          </a:p>
          <a:p>
            <a:pPr marL="519113" lvl="1" indent="-228600">
              <a:spcBef>
                <a:spcPts val="0"/>
              </a:spcBef>
              <a:spcAft>
                <a:spcPts val="1200"/>
              </a:spcAft>
              <a:buSzPct val="80000"/>
              <a:buFont typeface="Arial" pitchFamily="34" charset="0"/>
              <a:buChar char="•"/>
            </a:pPr>
            <a:r>
              <a:rPr lang="en-US" sz="2800" dirty="0" smtClean="0"/>
              <a:t>Similar presentation elements (e.g., themes, story lines, tag lines, color, logos, graphics, images of patients, healthcare professionals)</a:t>
            </a:r>
          </a:p>
        </p:txBody>
      </p:sp>
    </p:spTree>
    <p:extLst>
      <p:ext uri="{BB962C8B-B14F-4D97-AF65-F5344CB8AC3E}">
        <p14:creationId xmlns:p14="http://schemas.microsoft.com/office/powerpoint/2010/main" val="300162382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C2E7A4-F6A0-4609-8283-5FFEB891B931}" type="slidenum">
              <a:rPr lang="en-US"/>
              <a:pPr eaLnBrk="1" hangingPunct="1"/>
              <a:t>23</a:t>
            </a:fld>
            <a:endParaRPr lang="en-US"/>
          </a:p>
        </p:txBody>
      </p:sp>
      <p:sp>
        <p:nvSpPr>
          <p:cNvPr id="60419"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850E7D4-7767-4A74-9B0F-6276A98B8D23}" type="slidenum">
              <a:rPr lang="en-US" sz="1000"/>
              <a:pPr algn="r" eaLnBrk="1" hangingPunct="1"/>
              <a:t>23</a:t>
            </a:fld>
            <a:endParaRPr lang="en-US" sz="1000"/>
          </a:p>
        </p:txBody>
      </p:sp>
      <p:sp>
        <p:nvSpPr>
          <p:cNvPr id="60420" name="Rectangle 2"/>
          <p:cNvSpPr>
            <a:spLocks noGrp="1" noChangeArrowheads="1"/>
          </p:cNvSpPr>
          <p:nvPr>
            <p:ph type="title" idx="4294967295"/>
          </p:nvPr>
        </p:nvSpPr>
        <p:spPr>
          <a:xfrm>
            <a:off x="174625" y="304800"/>
            <a:ext cx="8512175" cy="792163"/>
          </a:xfrm>
        </p:spPr>
        <p:txBody>
          <a:bodyPr/>
          <a:lstStyle/>
          <a:p>
            <a:pPr eaLnBrk="1" hangingPunct="1"/>
            <a:r>
              <a:rPr lang="en-US" dirty="0" smtClean="0">
                <a:ea typeface="ＭＳ Ｐゴシック" pitchFamily="34" charset="-128"/>
              </a:rPr>
              <a:t>Disease Awareness – Proximity</a:t>
            </a:r>
          </a:p>
        </p:txBody>
      </p:sp>
      <p:sp>
        <p:nvSpPr>
          <p:cNvPr id="60421" name="Rectangle 3"/>
          <p:cNvSpPr>
            <a:spLocks noGrp="1" noChangeArrowheads="1"/>
          </p:cNvSpPr>
          <p:nvPr>
            <p:ph type="body" idx="4294967295"/>
          </p:nvPr>
        </p:nvSpPr>
        <p:spPr>
          <a:xfrm>
            <a:off x="238991" y="1389063"/>
            <a:ext cx="8696325" cy="5105400"/>
          </a:xfrm>
        </p:spPr>
        <p:txBody>
          <a:bodyPr/>
          <a:lstStyle/>
          <a:p>
            <a:pPr marL="228600" lvl="2" indent="-228600">
              <a:lnSpc>
                <a:spcPct val="85000"/>
              </a:lnSpc>
              <a:spcBef>
                <a:spcPts val="0"/>
              </a:spcBef>
              <a:spcAft>
                <a:spcPts val="1000"/>
              </a:spcAft>
              <a:buSzPct val="85000"/>
              <a:buFont typeface="Wingdings" pitchFamily="2" charset="2"/>
              <a:buChar char="§"/>
            </a:pPr>
            <a:r>
              <a:rPr lang="en-US" sz="2800" dirty="0" smtClean="0"/>
              <a:t>Proximity to promotional materials or activities can “brand” disease awareness materials</a:t>
            </a:r>
          </a:p>
          <a:p>
            <a:pPr marL="228600" lvl="2" indent="-228600">
              <a:lnSpc>
                <a:spcPct val="85000"/>
              </a:lnSpc>
              <a:spcBef>
                <a:spcPts val="0"/>
              </a:spcBef>
              <a:spcAft>
                <a:spcPts val="1000"/>
              </a:spcAft>
              <a:buSzPct val="85000"/>
              <a:buFont typeface="Wingdings" pitchFamily="2" charset="2"/>
              <a:buChar char="§"/>
            </a:pPr>
            <a:r>
              <a:rPr lang="en-US" sz="2800" dirty="0" smtClean="0"/>
              <a:t>Factors to consider include:</a:t>
            </a:r>
          </a:p>
          <a:p>
            <a:pPr marL="519113" lvl="3" indent="-228600">
              <a:lnSpc>
                <a:spcPct val="85000"/>
              </a:lnSpc>
              <a:spcBef>
                <a:spcPts val="0"/>
              </a:spcBef>
              <a:spcAft>
                <a:spcPts val="1000"/>
              </a:spcAft>
              <a:buSzPct val="80000"/>
              <a:buFont typeface="Arial" pitchFamily="34" charset="0"/>
              <a:buChar char="•"/>
            </a:pPr>
            <a:r>
              <a:rPr lang="en-US" sz="2800" dirty="0" smtClean="0"/>
              <a:t>Product promotion and disease awareness communications combined in a single piece</a:t>
            </a:r>
          </a:p>
          <a:p>
            <a:pPr marL="862013" lvl="4" indent="-228600">
              <a:lnSpc>
                <a:spcPct val="85000"/>
              </a:lnSpc>
              <a:spcBef>
                <a:spcPts val="0"/>
              </a:spcBef>
              <a:spcAft>
                <a:spcPts val="1000"/>
              </a:spcAft>
              <a:buSzPct val="50000"/>
              <a:buFont typeface="Courier New" pitchFamily="49" charset="0"/>
              <a:buChar char="o"/>
            </a:pPr>
            <a:r>
              <a:rPr lang="en-US" sz="2800" dirty="0" smtClean="0"/>
              <a:t>What type of disease information is discussed (e.g., disease incidence, symptoms, quality of life, treatment outcomes, treatment options, health economic info)?  </a:t>
            </a:r>
          </a:p>
          <a:p>
            <a:pPr marL="862013" lvl="4" indent="-228600">
              <a:lnSpc>
                <a:spcPct val="85000"/>
              </a:lnSpc>
              <a:spcBef>
                <a:spcPts val="0"/>
              </a:spcBef>
              <a:spcAft>
                <a:spcPts val="1000"/>
              </a:spcAft>
              <a:buSzPct val="50000"/>
              <a:buFont typeface="Courier New" pitchFamily="49" charset="0"/>
              <a:buChar char="o"/>
            </a:pPr>
            <a:r>
              <a:rPr lang="en-US" sz="2800" dirty="0" smtClean="0"/>
              <a:t>Could the disease section be viewed as broadening the indication or off-label promotion?</a:t>
            </a:r>
          </a:p>
        </p:txBody>
      </p:sp>
    </p:spTree>
    <p:extLst>
      <p:ext uri="{BB962C8B-B14F-4D97-AF65-F5344CB8AC3E}">
        <p14:creationId xmlns:p14="http://schemas.microsoft.com/office/powerpoint/2010/main" val="76144902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C2E7A4-F6A0-4609-8283-5FFEB891B931}" type="slidenum">
              <a:rPr lang="en-US"/>
              <a:pPr eaLnBrk="1" hangingPunct="1"/>
              <a:t>24</a:t>
            </a:fld>
            <a:endParaRPr lang="en-US"/>
          </a:p>
        </p:txBody>
      </p:sp>
      <p:sp>
        <p:nvSpPr>
          <p:cNvPr id="60419"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850E7D4-7767-4A74-9B0F-6276A98B8D23}" type="slidenum">
              <a:rPr lang="en-US" sz="1000"/>
              <a:pPr algn="r" eaLnBrk="1" hangingPunct="1"/>
              <a:t>24</a:t>
            </a:fld>
            <a:endParaRPr lang="en-US" sz="1000"/>
          </a:p>
        </p:txBody>
      </p:sp>
      <p:sp>
        <p:nvSpPr>
          <p:cNvPr id="60420" name="Rectangle 2"/>
          <p:cNvSpPr>
            <a:spLocks noGrp="1" noChangeArrowheads="1"/>
          </p:cNvSpPr>
          <p:nvPr>
            <p:ph type="title" idx="4294967295"/>
          </p:nvPr>
        </p:nvSpPr>
        <p:spPr>
          <a:xfrm>
            <a:off x="174625" y="304800"/>
            <a:ext cx="8512175" cy="792163"/>
          </a:xfrm>
        </p:spPr>
        <p:txBody>
          <a:bodyPr/>
          <a:lstStyle/>
          <a:p>
            <a:pPr eaLnBrk="1" hangingPunct="1"/>
            <a:r>
              <a:rPr lang="en-US" dirty="0" smtClean="0">
                <a:ea typeface="ＭＳ Ｐゴシック" pitchFamily="34" charset="-128"/>
              </a:rPr>
              <a:t>Disease Awareness – Proximity</a:t>
            </a:r>
          </a:p>
        </p:txBody>
      </p:sp>
      <p:sp>
        <p:nvSpPr>
          <p:cNvPr id="60421" name="Rectangle 3"/>
          <p:cNvSpPr>
            <a:spLocks noGrp="1" noChangeArrowheads="1"/>
          </p:cNvSpPr>
          <p:nvPr>
            <p:ph type="body" idx="4294967295"/>
          </p:nvPr>
        </p:nvSpPr>
        <p:spPr>
          <a:xfrm>
            <a:off x="228600" y="1219200"/>
            <a:ext cx="8696325" cy="5105400"/>
          </a:xfrm>
        </p:spPr>
        <p:txBody>
          <a:bodyPr/>
          <a:lstStyle/>
          <a:p>
            <a:pPr marL="228600" lvl="2" indent="-228600">
              <a:lnSpc>
                <a:spcPct val="90000"/>
              </a:lnSpc>
              <a:buSzPct val="85000"/>
              <a:buFont typeface="Wingdings" pitchFamily="2" charset="2"/>
              <a:buChar char="§"/>
            </a:pPr>
            <a:r>
              <a:rPr lang="en-US" sz="2800" dirty="0" smtClean="0"/>
              <a:t>Factors to consider (cont.)</a:t>
            </a:r>
          </a:p>
          <a:p>
            <a:pPr marL="519113" lvl="3" indent="-228600">
              <a:lnSpc>
                <a:spcPct val="90000"/>
              </a:lnSpc>
              <a:buSzPct val="80000"/>
              <a:buFont typeface="Arial" pitchFamily="34" charset="0"/>
              <a:buChar char="•"/>
            </a:pPr>
            <a:r>
              <a:rPr lang="en-US" sz="2800" dirty="0" smtClean="0"/>
              <a:t>Product promotion in close physical proximity to disease awareness communications</a:t>
            </a:r>
          </a:p>
          <a:p>
            <a:pPr marL="862013" lvl="4" indent="-228600">
              <a:lnSpc>
                <a:spcPct val="90000"/>
              </a:lnSpc>
              <a:buSzPct val="50000"/>
              <a:buFont typeface="Courier New" pitchFamily="49" charset="0"/>
              <a:buChar char="o"/>
            </a:pPr>
            <a:r>
              <a:rPr lang="en-US" sz="2800" dirty="0" smtClean="0"/>
              <a:t>Will the disease awareness communication be placed in the same consumer journal as an advertisement for your drug?</a:t>
            </a:r>
          </a:p>
          <a:p>
            <a:pPr marL="862013" lvl="4" indent="-228600">
              <a:lnSpc>
                <a:spcPct val="90000"/>
              </a:lnSpc>
              <a:buSzPct val="50000"/>
              <a:buFont typeface="Courier New" pitchFamily="49" charset="0"/>
              <a:buChar char="o"/>
            </a:pPr>
            <a:r>
              <a:rPr lang="en-US" sz="2800" dirty="0" smtClean="0"/>
              <a:t>For disease awareness communication on the Internet (e.g., MSNBC.com, WebMD), are you restricting its placement with other information that could “brand” the communication?</a:t>
            </a:r>
            <a:endParaRPr lang="en-US" sz="2800" dirty="0" smtClean="0">
              <a:ea typeface="ＭＳ Ｐゴシック" pitchFamily="34" charset="-128"/>
            </a:endParaRPr>
          </a:p>
        </p:txBody>
      </p:sp>
    </p:spTree>
    <p:extLst>
      <p:ext uri="{BB962C8B-B14F-4D97-AF65-F5344CB8AC3E}">
        <p14:creationId xmlns:p14="http://schemas.microsoft.com/office/powerpoint/2010/main" val="262444651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C2E7A4-F6A0-4609-8283-5FFEB891B931}" type="slidenum">
              <a:rPr lang="en-US"/>
              <a:pPr eaLnBrk="1" hangingPunct="1"/>
              <a:t>25</a:t>
            </a:fld>
            <a:endParaRPr lang="en-US"/>
          </a:p>
        </p:txBody>
      </p:sp>
      <p:sp>
        <p:nvSpPr>
          <p:cNvPr id="60419"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850E7D4-7767-4A74-9B0F-6276A98B8D23}" type="slidenum">
              <a:rPr lang="en-US" sz="1000"/>
              <a:pPr algn="r" eaLnBrk="1" hangingPunct="1"/>
              <a:t>25</a:t>
            </a:fld>
            <a:endParaRPr lang="en-US" sz="1000"/>
          </a:p>
        </p:txBody>
      </p:sp>
      <p:sp>
        <p:nvSpPr>
          <p:cNvPr id="60420" name="Rectangle 2"/>
          <p:cNvSpPr>
            <a:spLocks noGrp="1" noChangeArrowheads="1"/>
          </p:cNvSpPr>
          <p:nvPr>
            <p:ph type="title" idx="4294967295"/>
          </p:nvPr>
        </p:nvSpPr>
        <p:spPr>
          <a:xfrm>
            <a:off x="174625" y="304800"/>
            <a:ext cx="8512175" cy="792163"/>
          </a:xfrm>
        </p:spPr>
        <p:txBody>
          <a:bodyPr/>
          <a:lstStyle/>
          <a:p>
            <a:pPr eaLnBrk="1" hangingPunct="1"/>
            <a:r>
              <a:rPr lang="en-US" dirty="0" smtClean="0">
                <a:ea typeface="ＭＳ Ｐゴシック" pitchFamily="34" charset="-128"/>
              </a:rPr>
              <a:t>Disease Awareness – Proximity</a:t>
            </a:r>
          </a:p>
        </p:txBody>
      </p:sp>
      <p:sp>
        <p:nvSpPr>
          <p:cNvPr id="60421" name="Rectangle 3"/>
          <p:cNvSpPr>
            <a:spLocks noGrp="1" noChangeArrowheads="1"/>
          </p:cNvSpPr>
          <p:nvPr>
            <p:ph type="body" idx="4294967295"/>
          </p:nvPr>
        </p:nvSpPr>
        <p:spPr>
          <a:xfrm>
            <a:off x="228600" y="1312863"/>
            <a:ext cx="8199438" cy="4935537"/>
          </a:xfrm>
        </p:spPr>
        <p:txBody>
          <a:bodyPr/>
          <a:lstStyle/>
          <a:p>
            <a:pPr marL="228600" lvl="3" indent="-228600">
              <a:lnSpc>
                <a:spcPct val="80000"/>
              </a:lnSpc>
              <a:spcBef>
                <a:spcPts val="0"/>
              </a:spcBef>
              <a:spcAft>
                <a:spcPts val="1000"/>
              </a:spcAft>
              <a:buSzPct val="85000"/>
              <a:buFont typeface="Wingdings" pitchFamily="2" charset="2"/>
              <a:buChar char="§"/>
            </a:pPr>
            <a:r>
              <a:rPr lang="en-US" sz="2800" dirty="0" smtClean="0"/>
              <a:t>Issues of application include:</a:t>
            </a:r>
          </a:p>
          <a:p>
            <a:pPr marL="519113" lvl="4" indent="-228600">
              <a:lnSpc>
                <a:spcPct val="80000"/>
              </a:lnSpc>
              <a:spcBef>
                <a:spcPts val="0"/>
              </a:spcBef>
              <a:spcAft>
                <a:spcPts val="1000"/>
              </a:spcAft>
              <a:buSzPct val="80000"/>
              <a:buFont typeface="Arial" pitchFamily="34" charset="0"/>
              <a:buChar char="•"/>
            </a:pPr>
            <a:r>
              <a:rPr lang="en-US" sz="2800" dirty="0" smtClean="0"/>
              <a:t>If using social media, what are the logistics of how the communication can be forwarded?</a:t>
            </a:r>
          </a:p>
          <a:p>
            <a:pPr marL="519113" lvl="3" indent="-228600">
              <a:lnSpc>
                <a:spcPct val="80000"/>
              </a:lnSpc>
              <a:spcBef>
                <a:spcPts val="0"/>
              </a:spcBef>
              <a:spcAft>
                <a:spcPts val="1000"/>
              </a:spcAft>
              <a:buSzPct val="80000"/>
              <a:buFont typeface="Arial" pitchFamily="34" charset="0"/>
              <a:buChar char="•"/>
            </a:pPr>
            <a:r>
              <a:rPr lang="en-US" sz="2800" dirty="0" smtClean="0"/>
              <a:t>For a link from disease awareness website to product promotion website, does the connecting </a:t>
            </a:r>
            <a:r>
              <a:rPr lang="en-US" sz="2800" dirty="0" err="1" smtClean="0"/>
              <a:t>url</a:t>
            </a:r>
            <a:r>
              <a:rPr lang="en-US" sz="2800" dirty="0" smtClean="0"/>
              <a:t> include the product name?  Is there a landing page?</a:t>
            </a:r>
          </a:p>
          <a:p>
            <a:pPr marL="519113" lvl="3" indent="-228600">
              <a:lnSpc>
                <a:spcPct val="80000"/>
              </a:lnSpc>
              <a:spcBef>
                <a:spcPts val="0"/>
              </a:spcBef>
              <a:spcAft>
                <a:spcPts val="1000"/>
              </a:spcAft>
              <a:buSzPct val="80000"/>
              <a:buFont typeface="Arial" pitchFamily="34" charset="0"/>
              <a:buChar char="•"/>
            </a:pPr>
            <a:r>
              <a:rPr lang="en-US" sz="2800" dirty="0" smtClean="0"/>
              <a:t>If consumers ask for more information via a disease awareness website, will promotional materials be provided?</a:t>
            </a:r>
          </a:p>
          <a:p>
            <a:pPr marL="519113" lvl="3" indent="-228600">
              <a:lnSpc>
                <a:spcPct val="80000"/>
              </a:lnSpc>
              <a:spcBef>
                <a:spcPts val="0"/>
              </a:spcBef>
              <a:spcAft>
                <a:spcPts val="1000"/>
              </a:spcAft>
              <a:buSzPct val="80000"/>
              <a:buFont typeface="Arial" pitchFamily="34" charset="0"/>
              <a:buChar char="•"/>
            </a:pPr>
            <a:r>
              <a:rPr lang="en-US" sz="2800" dirty="0" smtClean="0">
                <a:ea typeface="ＭＳ Ｐゴシック" pitchFamily="34" charset="-128"/>
              </a:rPr>
              <a:t>How are sales reps trained to use disease awareness materials?</a:t>
            </a:r>
          </a:p>
        </p:txBody>
      </p:sp>
    </p:spTree>
    <p:extLst>
      <p:ext uri="{BB962C8B-B14F-4D97-AF65-F5344CB8AC3E}">
        <p14:creationId xmlns:p14="http://schemas.microsoft.com/office/powerpoint/2010/main" val="114703018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9193C86-BB0E-4472-8088-D98398DB6AF8}" type="slidenum">
              <a:rPr lang="en-US"/>
              <a:pPr/>
              <a:t>26</a:t>
            </a:fld>
            <a:endParaRPr lang="en-US"/>
          </a:p>
        </p:txBody>
      </p:sp>
      <p:sp>
        <p:nvSpPr>
          <p:cNvPr id="674818" name="Rectangle 2"/>
          <p:cNvSpPr>
            <a:spLocks noGrp="1" noChangeArrowheads="1"/>
          </p:cNvSpPr>
          <p:nvPr>
            <p:ph type="ctrTitle" idx="4294967295"/>
          </p:nvPr>
        </p:nvSpPr>
        <p:spPr>
          <a:xfrm>
            <a:off x="381000" y="1727200"/>
            <a:ext cx="8610600" cy="1549400"/>
          </a:xfrm>
        </p:spPr>
        <p:txBody>
          <a:bodyPr tIns="0" bIns="0"/>
          <a:lstStyle/>
          <a:p>
            <a:pPr eaLnBrk="1" hangingPunct="1"/>
            <a:r>
              <a:rPr lang="en-US" b="0" dirty="0" smtClean="0">
                <a:ea typeface="ＭＳ Ｐゴシック" pitchFamily="34" charset="-128"/>
                <a:cs typeface="Arial" charset="0"/>
              </a:rPr>
              <a:t/>
            </a:r>
            <a:br>
              <a:rPr lang="en-US" b="0" dirty="0" smtClean="0">
                <a:ea typeface="ＭＳ Ｐゴシック" pitchFamily="34" charset="-128"/>
                <a:cs typeface="Arial" charset="0"/>
              </a:rPr>
            </a:br>
            <a:r>
              <a:rPr lang="en-US" dirty="0" smtClean="0">
                <a:ea typeface="ＭＳ Ｐゴシック" pitchFamily="34" charset="-128"/>
                <a:cs typeface="Arial" charset="0"/>
              </a:rPr>
              <a:t>Internet / Social Media / Digital Media</a:t>
            </a:r>
          </a:p>
        </p:txBody>
      </p:sp>
    </p:spTree>
    <p:extLst>
      <p:ext uri="{BB962C8B-B14F-4D97-AF65-F5344CB8AC3E}">
        <p14:creationId xmlns:p14="http://schemas.microsoft.com/office/powerpoint/2010/main" val="96562742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27</a:t>
            </a:fld>
            <a:endParaRPr lang="en-US" sz="1000"/>
          </a:p>
        </p:txBody>
      </p:sp>
      <p:sp>
        <p:nvSpPr>
          <p:cNvPr id="120835" name="Rectangle 3"/>
          <p:cNvSpPr>
            <a:spLocks noGrp="1" noChangeArrowheads="1"/>
          </p:cNvSpPr>
          <p:nvPr>
            <p:ph type="body" idx="4294967295"/>
          </p:nvPr>
        </p:nvSpPr>
        <p:spPr>
          <a:xfrm>
            <a:off x="335973" y="1295400"/>
            <a:ext cx="8458200" cy="5029200"/>
          </a:xfrm>
        </p:spPr>
        <p:txBody>
          <a:bodyPr/>
          <a:lstStyle/>
          <a:p>
            <a:pPr marL="228600" lvl="1" indent="-228600">
              <a:lnSpc>
                <a:spcPct val="80000"/>
              </a:lnSpc>
              <a:spcBef>
                <a:spcPts val="0"/>
              </a:spcBef>
              <a:spcAft>
                <a:spcPts val="1000"/>
              </a:spcAft>
              <a:buSzPct val="85000"/>
              <a:buFont typeface="Wingdings" pitchFamily="2" charset="2"/>
              <a:buChar char="§"/>
              <a:tabLst>
                <a:tab pos="1090613" algn="l"/>
              </a:tabLst>
            </a:pPr>
            <a:r>
              <a:rPr lang="en-US" sz="2800" dirty="0" smtClean="0">
                <a:ea typeface="ＭＳ Ｐゴシック" pitchFamily="34" charset="-128"/>
              </a:rPr>
              <a:t>Unclear when/if FDA will issue the much-anticipated guidance on using social media</a:t>
            </a:r>
          </a:p>
          <a:p>
            <a:pPr marL="228600" indent="-228600">
              <a:lnSpc>
                <a:spcPct val="80000"/>
              </a:lnSpc>
              <a:spcBef>
                <a:spcPts val="0"/>
              </a:spcBef>
              <a:spcAft>
                <a:spcPts val="1000"/>
              </a:spcAft>
              <a:buSzPct val="85000"/>
              <a:buFont typeface="Wingdings" pitchFamily="2" charset="2"/>
              <a:buChar char="§"/>
            </a:pPr>
            <a:r>
              <a:rPr lang="en-US" dirty="0" smtClean="0">
                <a:ea typeface="ＭＳ Ｐゴシック" pitchFamily="34" charset="-128"/>
              </a:rPr>
              <a:t>DDMAC/OPDP enforcement letters provide some landmarks</a:t>
            </a:r>
          </a:p>
          <a:p>
            <a:pPr marL="519113" lvl="2" indent="-228600">
              <a:lnSpc>
                <a:spcPct val="80000"/>
              </a:lnSpc>
              <a:spcBef>
                <a:spcPts val="0"/>
              </a:spcBef>
              <a:spcAft>
                <a:spcPts val="1000"/>
              </a:spcAft>
              <a:buSzPct val="80000"/>
            </a:pPr>
            <a:r>
              <a:rPr lang="en-US" sz="2800" dirty="0" smtClean="0">
                <a:ea typeface="ＭＳ Ｐゴシック" pitchFamily="34" charset="-128"/>
              </a:rPr>
              <a:t>2011 NOV Letter to Pfizer:  No “one-click” rule</a:t>
            </a:r>
          </a:p>
          <a:p>
            <a:pPr marL="519113" lvl="2" indent="-228600">
              <a:lnSpc>
                <a:spcPct val="80000"/>
              </a:lnSpc>
              <a:spcBef>
                <a:spcPts val="0"/>
              </a:spcBef>
              <a:spcAft>
                <a:spcPts val="1000"/>
              </a:spcAft>
              <a:buSzPct val="80000"/>
            </a:pPr>
            <a:r>
              <a:rPr lang="en-US" sz="2800" dirty="0" smtClean="0">
                <a:ea typeface="ＭＳ Ｐゴシック" pitchFamily="34" charset="-128"/>
              </a:rPr>
              <a:t>2010 NOV Letter to Novartis:  Facebook widget</a:t>
            </a:r>
          </a:p>
          <a:p>
            <a:pPr marL="519113" lvl="2" indent="-228600">
              <a:lnSpc>
                <a:spcPct val="80000"/>
              </a:lnSpc>
              <a:spcBef>
                <a:spcPts val="0"/>
              </a:spcBef>
              <a:spcAft>
                <a:spcPts val="1000"/>
              </a:spcAft>
              <a:buSzPct val="80000"/>
            </a:pPr>
            <a:r>
              <a:rPr lang="en-US" sz="2800" dirty="0" smtClean="0">
                <a:ea typeface="ＭＳ Ｐゴシック" pitchFamily="34" charset="-128"/>
              </a:rPr>
              <a:t>2009 NOV Letter to GSK:  Banner ad</a:t>
            </a:r>
          </a:p>
          <a:p>
            <a:pPr marL="519113" lvl="2" indent="-228600">
              <a:lnSpc>
                <a:spcPct val="80000"/>
              </a:lnSpc>
              <a:spcBef>
                <a:spcPts val="0"/>
              </a:spcBef>
              <a:spcAft>
                <a:spcPts val="1000"/>
              </a:spcAft>
              <a:buSzPct val="80000"/>
            </a:pPr>
            <a:r>
              <a:rPr lang="en-US" sz="2800" dirty="0" smtClean="0">
                <a:ea typeface="ＭＳ Ｐゴシック" pitchFamily="34" charset="-128"/>
              </a:rPr>
              <a:t>2009 NOV Letters to 14 companies:  Sponsored links</a:t>
            </a:r>
          </a:p>
          <a:p>
            <a:pPr marL="519113" lvl="2" indent="-228600">
              <a:lnSpc>
                <a:spcPct val="80000"/>
              </a:lnSpc>
              <a:spcBef>
                <a:spcPts val="0"/>
              </a:spcBef>
              <a:spcAft>
                <a:spcPts val="1000"/>
              </a:spcAft>
              <a:buSzPct val="80000"/>
            </a:pPr>
            <a:r>
              <a:rPr lang="en-US" sz="2800" dirty="0" smtClean="0">
                <a:ea typeface="ＭＳ Ｐゴシック" pitchFamily="34" charset="-128"/>
              </a:rPr>
              <a:t>2009 Warning Letter to J&amp;J:  DTC webcast video</a:t>
            </a:r>
          </a:p>
          <a:p>
            <a:pPr marL="519113" lvl="2" indent="-228600">
              <a:lnSpc>
                <a:spcPct val="80000"/>
              </a:lnSpc>
              <a:spcBef>
                <a:spcPts val="0"/>
              </a:spcBef>
              <a:spcAft>
                <a:spcPts val="1000"/>
              </a:spcAft>
              <a:buSzPct val="80000"/>
            </a:pPr>
            <a:r>
              <a:rPr lang="en-US" sz="2800" dirty="0" smtClean="0">
                <a:ea typeface="ＭＳ Ｐゴシック" pitchFamily="34" charset="-128"/>
              </a:rPr>
              <a:t>2008 NOV Letter to Novartis:  Banner ad</a:t>
            </a:r>
            <a:endParaRPr lang="en-US" sz="2800" dirty="0" smtClean="0">
              <a:ea typeface="ＭＳ Ｐゴシック" pitchFamily="34" charset="-128"/>
              <a:cs typeface="Arial" charset="0"/>
            </a:endParaRPr>
          </a:p>
        </p:txBody>
      </p:sp>
      <p:sp>
        <p:nvSpPr>
          <p:cNvPr id="120836" name="Rectangle 2"/>
          <p:cNvSpPr>
            <a:spLocks noChangeArrowheads="1"/>
          </p:cNvSpPr>
          <p:nvPr/>
        </p:nvSpPr>
        <p:spPr bwMode="auto">
          <a:xfrm>
            <a:off x="304800" y="304800"/>
            <a:ext cx="77724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smtClean="0"/>
              <a:t>Internet / Social Media / Digital Media</a:t>
            </a:r>
            <a:endParaRPr lang="en-US" sz="3200" b="1" dirty="0"/>
          </a:p>
        </p:txBody>
      </p:sp>
    </p:spTree>
    <p:extLst>
      <p:ext uri="{BB962C8B-B14F-4D97-AF65-F5344CB8AC3E}">
        <p14:creationId xmlns:p14="http://schemas.microsoft.com/office/powerpoint/2010/main" val="292581327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28</a:t>
            </a:fld>
            <a:endParaRPr lang="en-US" sz="1000"/>
          </a:p>
        </p:txBody>
      </p:sp>
      <p:sp>
        <p:nvSpPr>
          <p:cNvPr id="120835" name="Rectangle 3"/>
          <p:cNvSpPr>
            <a:spLocks noGrp="1" noChangeArrowheads="1"/>
          </p:cNvSpPr>
          <p:nvPr>
            <p:ph type="body" idx="4294967295"/>
          </p:nvPr>
        </p:nvSpPr>
        <p:spPr>
          <a:xfrm>
            <a:off x="399473" y="3810000"/>
            <a:ext cx="8059738" cy="2362200"/>
          </a:xfrm>
        </p:spPr>
        <p:txBody>
          <a:bodyPr/>
          <a:lstStyle/>
          <a:p>
            <a:pPr marL="228600" indent="-228600">
              <a:lnSpc>
                <a:spcPct val="80000"/>
              </a:lnSpc>
              <a:spcAft>
                <a:spcPct val="30000"/>
              </a:spcAft>
              <a:buSzPct val="85000"/>
              <a:buFont typeface="Wingdings" pitchFamily="2" charset="2"/>
              <a:buChar char="§"/>
            </a:pPr>
            <a:r>
              <a:rPr lang="en-US" dirty="0" smtClean="0"/>
              <a:t>Limited space – Sponsored links and </a:t>
            </a:r>
            <a:r>
              <a:rPr lang="en-US" dirty="0" err="1" smtClean="0"/>
              <a:t>microblogs</a:t>
            </a:r>
            <a:r>
              <a:rPr lang="en-US" dirty="0" smtClean="0"/>
              <a:t> are limited to 140 characters, and FDA doesn’t believe in the one-click rule</a:t>
            </a:r>
          </a:p>
        </p:txBody>
      </p:sp>
      <p:sp>
        <p:nvSpPr>
          <p:cNvPr id="120836" name="Rectangle 2"/>
          <p:cNvSpPr>
            <a:spLocks noChangeArrowheads="1"/>
          </p:cNvSpPr>
          <p:nvPr/>
        </p:nvSpPr>
        <p:spPr bwMode="auto">
          <a:xfrm>
            <a:off x="274638" y="304800"/>
            <a:ext cx="81534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smtClean="0"/>
              <a:t>Unique Challenges – Fair Balance</a:t>
            </a:r>
            <a:endParaRPr lang="en-US" sz="3200" b="1" dirty="0"/>
          </a:p>
        </p:txBody>
      </p:sp>
      <p:pic>
        <p:nvPicPr>
          <p:cNvPr id="68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84" y="1447800"/>
            <a:ext cx="87058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2739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29</a:t>
            </a:fld>
            <a:endParaRPr lang="en-US" sz="1000"/>
          </a:p>
        </p:txBody>
      </p:sp>
      <p:sp>
        <p:nvSpPr>
          <p:cNvPr id="120835" name="Rectangle 3"/>
          <p:cNvSpPr>
            <a:spLocks noGrp="1" noChangeArrowheads="1"/>
          </p:cNvSpPr>
          <p:nvPr>
            <p:ph type="body" idx="4294967295"/>
          </p:nvPr>
        </p:nvSpPr>
        <p:spPr>
          <a:xfrm>
            <a:off x="381000" y="1219200"/>
            <a:ext cx="8059738" cy="5029200"/>
          </a:xfrm>
        </p:spPr>
        <p:txBody>
          <a:bodyPr/>
          <a:lstStyle/>
          <a:p>
            <a:pPr marL="590550" lvl="1" indent="-231775">
              <a:lnSpc>
                <a:spcPct val="80000"/>
              </a:lnSpc>
              <a:spcAft>
                <a:spcPct val="30000"/>
              </a:spcAft>
            </a:pPr>
            <a:endParaRPr lang="en-US" sz="1800" dirty="0" smtClean="0"/>
          </a:p>
          <a:p>
            <a:pPr marL="231775" indent="-231775">
              <a:lnSpc>
                <a:spcPct val="80000"/>
              </a:lnSpc>
              <a:spcAft>
                <a:spcPct val="30000"/>
              </a:spcAft>
            </a:pPr>
            <a:endParaRPr lang="en-US" sz="2200" dirty="0" smtClean="0"/>
          </a:p>
          <a:p>
            <a:pPr marL="231775" indent="-231775">
              <a:lnSpc>
                <a:spcPct val="80000"/>
              </a:lnSpc>
              <a:spcAft>
                <a:spcPct val="30000"/>
              </a:spcAft>
            </a:pPr>
            <a:endParaRPr lang="en-US" sz="2200" dirty="0" smtClean="0"/>
          </a:p>
          <a:p>
            <a:pPr marL="949325" lvl="2" indent="-231775">
              <a:lnSpc>
                <a:spcPct val="80000"/>
              </a:lnSpc>
              <a:spcAft>
                <a:spcPct val="30000"/>
              </a:spcAft>
            </a:pPr>
            <a:endParaRPr lang="en-US" dirty="0"/>
          </a:p>
          <a:p>
            <a:pPr marL="949325" lvl="2" indent="-231775">
              <a:lnSpc>
                <a:spcPct val="80000"/>
              </a:lnSpc>
              <a:spcAft>
                <a:spcPct val="30000"/>
              </a:spcAft>
            </a:pPr>
            <a:endParaRPr lang="en-US" dirty="0" smtClean="0"/>
          </a:p>
        </p:txBody>
      </p:sp>
      <p:sp>
        <p:nvSpPr>
          <p:cNvPr id="120836" name="Rectangle 2"/>
          <p:cNvSpPr>
            <a:spLocks noChangeArrowheads="1"/>
          </p:cNvSpPr>
          <p:nvPr/>
        </p:nvSpPr>
        <p:spPr bwMode="auto">
          <a:xfrm>
            <a:off x="285029" y="327170"/>
            <a:ext cx="81534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smtClean="0"/>
              <a:t>Unique Challenges – Fair Balance</a:t>
            </a:r>
            <a:endParaRPr lang="en-US" sz="3200" b="1" dirty="0"/>
          </a:p>
        </p:txBody>
      </p:sp>
      <p:pic>
        <p:nvPicPr>
          <p:cNvPr id="68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4896353"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31880" y="1371600"/>
            <a:ext cx="3793045" cy="5256824"/>
          </a:xfrm>
          <a:prstGeom prst="rect">
            <a:avLst/>
          </a:prstGeom>
          <a:noFill/>
        </p:spPr>
        <p:txBody>
          <a:bodyPr wrap="square" rtlCol="0">
            <a:spAutoFit/>
          </a:bodyPr>
          <a:lstStyle/>
          <a:p>
            <a:pPr>
              <a:lnSpc>
                <a:spcPct val="80000"/>
              </a:lnSpc>
              <a:spcAft>
                <a:spcPts val="600"/>
              </a:spcAft>
            </a:pPr>
            <a:r>
              <a:rPr lang="en-US" sz="2400" u="sng" dirty="0" smtClean="0"/>
              <a:t>Some options to improve banner ads</a:t>
            </a:r>
            <a:endParaRPr lang="en-US" sz="2400" dirty="0" smtClean="0"/>
          </a:p>
          <a:p>
            <a:pPr marL="290513" indent="-228600">
              <a:lnSpc>
                <a:spcPct val="80000"/>
              </a:lnSpc>
              <a:spcAft>
                <a:spcPts val="600"/>
              </a:spcAft>
              <a:buSzPct val="85000"/>
              <a:buFont typeface="Wingdings" pitchFamily="2" charset="2"/>
              <a:buChar char="§"/>
            </a:pPr>
            <a:r>
              <a:rPr lang="en-US" sz="2400" dirty="0" smtClean="0"/>
              <a:t>Dedicate more space for ISI</a:t>
            </a:r>
          </a:p>
          <a:p>
            <a:pPr marL="290513" indent="-228600">
              <a:lnSpc>
                <a:spcPct val="80000"/>
              </a:lnSpc>
              <a:spcAft>
                <a:spcPts val="600"/>
              </a:spcAft>
              <a:buSzPct val="85000"/>
              <a:buFont typeface="Wingdings" pitchFamily="2" charset="2"/>
              <a:buChar char="§"/>
            </a:pPr>
            <a:r>
              <a:rPr lang="en-US" sz="2400" dirty="0" smtClean="0"/>
              <a:t>Roll over ISI – full ISI pops up if the user passes the mouse over the ad links</a:t>
            </a:r>
          </a:p>
          <a:p>
            <a:pPr marL="290513" indent="-228600">
              <a:lnSpc>
                <a:spcPct val="80000"/>
              </a:lnSpc>
              <a:spcAft>
                <a:spcPts val="600"/>
              </a:spcAft>
              <a:buSzPct val="85000"/>
              <a:buFont typeface="Wingdings" pitchFamily="2" charset="2"/>
              <a:buChar char="§"/>
            </a:pPr>
            <a:r>
              <a:rPr lang="en-US" sz="2400" dirty="0" smtClean="0"/>
              <a:t>Expanding banner ad – entire banner ad expands into a larger box, providing more room for risk information</a:t>
            </a:r>
          </a:p>
          <a:p>
            <a:endParaRPr lang="en-US" sz="1600" dirty="0" smtClean="0"/>
          </a:p>
          <a:p>
            <a:pPr marL="287338" indent="-287338">
              <a:buFont typeface="Arial" pitchFamily="34" charset="0"/>
              <a:buChar char="•"/>
            </a:pPr>
            <a:endParaRPr lang="en-US" sz="1600" dirty="0" smtClean="0"/>
          </a:p>
          <a:p>
            <a:pPr marL="287338" indent="-287338">
              <a:buFont typeface="Arial" pitchFamily="34" charset="0"/>
              <a:buChar char="•"/>
            </a:pPr>
            <a:endParaRPr lang="en-US" sz="1600" dirty="0" smtClean="0"/>
          </a:p>
          <a:p>
            <a:endParaRPr lang="en-US" sz="1800" dirty="0" smtClean="0"/>
          </a:p>
        </p:txBody>
      </p:sp>
    </p:spTree>
    <p:extLst>
      <p:ext uri="{BB962C8B-B14F-4D97-AF65-F5344CB8AC3E}">
        <p14:creationId xmlns:p14="http://schemas.microsoft.com/office/powerpoint/2010/main" val="179247992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9193C86-BB0E-4472-8088-D98398DB6AF8}" type="slidenum">
              <a:rPr lang="en-US"/>
              <a:pPr/>
              <a:t>3</a:t>
            </a:fld>
            <a:endParaRPr lang="en-US"/>
          </a:p>
        </p:txBody>
      </p:sp>
      <p:sp>
        <p:nvSpPr>
          <p:cNvPr id="674818" name="Rectangle 2"/>
          <p:cNvSpPr>
            <a:spLocks noGrp="1" noChangeArrowheads="1"/>
          </p:cNvSpPr>
          <p:nvPr>
            <p:ph type="ctrTitle" idx="4294967295"/>
          </p:nvPr>
        </p:nvSpPr>
        <p:spPr>
          <a:xfrm>
            <a:off x="723900" y="1727200"/>
            <a:ext cx="7581900" cy="1549400"/>
          </a:xfrm>
        </p:spPr>
        <p:txBody>
          <a:bodyPr tIns="0" bIns="0"/>
          <a:lstStyle/>
          <a:p>
            <a:pPr eaLnBrk="1" hangingPunct="1"/>
            <a:r>
              <a:rPr lang="en-US" b="0" dirty="0" smtClean="0">
                <a:ea typeface="ＭＳ Ｐゴシック" pitchFamily="34" charset="-128"/>
                <a:cs typeface="Arial" charset="0"/>
              </a:rPr>
              <a:t/>
            </a:r>
            <a:br>
              <a:rPr lang="en-US" b="0" dirty="0" smtClean="0">
                <a:ea typeface="ＭＳ Ｐゴシック" pitchFamily="34" charset="-128"/>
                <a:cs typeface="Arial" charset="0"/>
              </a:rPr>
            </a:br>
            <a:r>
              <a:rPr lang="en-US" dirty="0" smtClean="0">
                <a:ea typeface="ＭＳ Ｐゴシック" pitchFamily="34" charset="-128"/>
                <a:cs typeface="Arial" charset="0"/>
              </a:rPr>
              <a:t>Back to Basics</a:t>
            </a:r>
          </a:p>
        </p:txBody>
      </p:sp>
    </p:spTree>
    <p:extLst>
      <p:ext uri="{BB962C8B-B14F-4D97-AF65-F5344CB8AC3E}">
        <p14:creationId xmlns:p14="http://schemas.microsoft.com/office/powerpoint/2010/main" val="33384464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30</a:t>
            </a:fld>
            <a:endParaRPr lang="en-US" sz="1000"/>
          </a:p>
        </p:txBody>
      </p:sp>
      <p:sp>
        <p:nvSpPr>
          <p:cNvPr id="120835" name="Rectangle 3"/>
          <p:cNvSpPr>
            <a:spLocks noGrp="1" noChangeArrowheads="1"/>
          </p:cNvSpPr>
          <p:nvPr>
            <p:ph type="body" idx="4294967295"/>
          </p:nvPr>
        </p:nvSpPr>
        <p:spPr>
          <a:xfrm>
            <a:off x="181973" y="1219200"/>
            <a:ext cx="8742952" cy="1752600"/>
          </a:xfrm>
        </p:spPr>
        <p:txBody>
          <a:bodyPr/>
          <a:lstStyle/>
          <a:p>
            <a:pPr marL="228600" indent="-228600">
              <a:lnSpc>
                <a:spcPct val="80000"/>
              </a:lnSpc>
              <a:spcBef>
                <a:spcPts val="0"/>
              </a:spcBef>
              <a:spcAft>
                <a:spcPts val="1000"/>
              </a:spcAft>
              <a:buSzPct val="85000"/>
              <a:buFont typeface="Wingdings" pitchFamily="2" charset="2"/>
              <a:buChar char="§"/>
            </a:pPr>
            <a:r>
              <a:rPr lang="en-US" sz="2400" dirty="0" smtClean="0"/>
              <a:t>Placement of risk information can be an issue</a:t>
            </a:r>
          </a:p>
          <a:p>
            <a:pPr marL="519113" lvl="1" indent="-228600">
              <a:lnSpc>
                <a:spcPct val="80000"/>
              </a:lnSpc>
              <a:spcBef>
                <a:spcPts val="0"/>
              </a:spcBef>
              <a:spcAft>
                <a:spcPts val="1000"/>
              </a:spcAft>
              <a:buSzPct val="80000"/>
              <a:buFont typeface="Arial" pitchFamily="34" charset="0"/>
              <a:buChar char="•"/>
            </a:pPr>
            <a:r>
              <a:rPr lang="en-US" dirty="0" smtClean="0"/>
              <a:t>Right side of Facebook page is for sponsored links</a:t>
            </a:r>
          </a:p>
          <a:p>
            <a:pPr marL="519113" lvl="1" indent="-228600">
              <a:lnSpc>
                <a:spcPct val="80000"/>
              </a:lnSpc>
              <a:spcBef>
                <a:spcPts val="0"/>
              </a:spcBef>
              <a:spcAft>
                <a:spcPts val="1000"/>
              </a:spcAft>
              <a:buSzPct val="80000"/>
              <a:buFont typeface="Arial" pitchFamily="34" charset="0"/>
              <a:buChar char="•"/>
            </a:pPr>
            <a:r>
              <a:rPr lang="en-US" dirty="0" smtClean="0"/>
              <a:t>In August 2011, Facebook says limited ISI will appear continuously at bottom of wall for branded drug Facebook pages</a:t>
            </a:r>
          </a:p>
        </p:txBody>
      </p:sp>
      <p:sp>
        <p:nvSpPr>
          <p:cNvPr id="120836" name="Rectangle 2"/>
          <p:cNvSpPr>
            <a:spLocks noChangeArrowheads="1"/>
          </p:cNvSpPr>
          <p:nvPr/>
        </p:nvSpPr>
        <p:spPr bwMode="auto">
          <a:xfrm>
            <a:off x="274638" y="304800"/>
            <a:ext cx="81534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smtClean="0"/>
              <a:t>Unique Challenges – Risk Information</a:t>
            </a:r>
            <a:endParaRPr lang="en-US" sz="3200" b="1" dirty="0"/>
          </a:p>
        </p:txBody>
      </p:sp>
      <p:pic>
        <p:nvPicPr>
          <p:cNvPr id="68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39" y="3090948"/>
            <a:ext cx="8055349" cy="331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71797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31</a:t>
            </a:fld>
            <a:endParaRPr lang="en-US" sz="1000"/>
          </a:p>
        </p:txBody>
      </p:sp>
      <p:sp>
        <p:nvSpPr>
          <p:cNvPr id="120835" name="Rectangle 3"/>
          <p:cNvSpPr>
            <a:spLocks noGrp="1" noChangeArrowheads="1"/>
          </p:cNvSpPr>
          <p:nvPr>
            <p:ph type="body" idx="4294967295"/>
          </p:nvPr>
        </p:nvSpPr>
        <p:spPr>
          <a:xfrm>
            <a:off x="381000" y="1219200"/>
            <a:ext cx="8059738" cy="855663"/>
          </a:xfrm>
        </p:spPr>
        <p:txBody>
          <a:bodyPr/>
          <a:lstStyle/>
          <a:p>
            <a:pPr marL="231775" indent="-231775">
              <a:lnSpc>
                <a:spcPct val="80000"/>
              </a:lnSpc>
              <a:spcAft>
                <a:spcPct val="30000"/>
              </a:spcAft>
            </a:pPr>
            <a:r>
              <a:rPr lang="en-US" sz="2600" dirty="0" smtClean="0"/>
              <a:t>Implications of how drug information can be “shared” with others via social media</a:t>
            </a:r>
            <a:endParaRPr lang="en-US" dirty="0" smtClean="0"/>
          </a:p>
        </p:txBody>
      </p:sp>
      <p:sp>
        <p:nvSpPr>
          <p:cNvPr id="120836" name="Rectangle 2"/>
          <p:cNvSpPr>
            <a:spLocks noChangeArrowheads="1"/>
          </p:cNvSpPr>
          <p:nvPr/>
        </p:nvSpPr>
        <p:spPr bwMode="auto">
          <a:xfrm>
            <a:off x="457200" y="304800"/>
            <a:ext cx="81534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smtClean="0"/>
              <a:t>Unique Challenges – Fair Balance</a:t>
            </a:r>
            <a:endParaRPr lang="en-US" sz="3200" b="1" dirty="0"/>
          </a:p>
        </p:txBody>
      </p:sp>
      <p:sp>
        <p:nvSpPr>
          <p:cNvPr id="7" name="Text Box 10"/>
          <p:cNvSpPr txBox="1">
            <a:spLocks noChangeArrowheads="1"/>
          </p:cNvSpPr>
          <p:nvPr/>
        </p:nvSpPr>
        <p:spPr bwMode="auto">
          <a:xfrm>
            <a:off x="5257799" y="2209800"/>
            <a:ext cx="3667125" cy="36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80000"/>
              </a:lnSpc>
              <a:spcBef>
                <a:spcPts val="0"/>
              </a:spcBef>
              <a:spcAft>
                <a:spcPts val="600"/>
              </a:spcAft>
            </a:pPr>
            <a:r>
              <a:rPr lang="en-US" sz="2000" b="1" i="1" dirty="0"/>
              <a:t>Facebook Share </a:t>
            </a:r>
            <a:r>
              <a:rPr lang="en-US" sz="2000" dirty="0"/>
              <a:t>is a tool used by </a:t>
            </a:r>
            <a:r>
              <a:rPr lang="en-US" sz="2000" dirty="0" smtClean="0"/>
              <a:t>members </a:t>
            </a:r>
            <a:r>
              <a:rPr lang="en-US" sz="2000" dirty="0"/>
              <a:t>to share content across </a:t>
            </a:r>
            <a:r>
              <a:rPr lang="en-US" sz="2000" dirty="0" smtClean="0"/>
              <a:t>profiles.  </a:t>
            </a:r>
          </a:p>
          <a:p>
            <a:pPr marL="228600" indent="-166688" eaLnBrk="1" hangingPunct="1">
              <a:lnSpc>
                <a:spcPct val="80000"/>
              </a:lnSpc>
              <a:spcBef>
                <a:spcPts val="0"/>
              </a:spcBef>
              <a:spcAft>
                <a:spcPts val="600"/>
              </a:spcAft>
              <a:buSzPct val="85000"/>
              <a:buFont typeface="Wingdings" pitchFamily="2" charset="2"/>
              <a:buChar char="§"/>
            </a:pPr>
            <a:r>
              <a:rPr lang="en-US" sz="2000" dirty="0" smtClean="0"/>
              <a:t>With “2 clicks</a:t>
            </a:r>
            <a:r>
              <a:rPr lang="en-US" sz="2000" dirty="0"/>
              <a:t>,” </a:t>
            </a:r>
            <a:r>
              <a:rPr lang="en-US" sz="2000" dirty="0" smtClean="0"/>
              <a:t>visitor can </a:t>
            </a:r>
            <a:r>
              <a:rPr lang="en-US" sz="2000" dirty="0"/>
              <a:t>share </a:t>
            </a:r>
            <a:r>
              <a:rPr lang="en-US" sz="2000" dirty="0" smtClean="0"/>
              <a:t>webpage through </a:t>
            </a:r>
            <a:r>
              <a:rPr lang="en-US" sz="2000" dirty="0"/>
              <a:t>Facebook by generating a link to the page, along with a thumbnail image and brief description that will appear on the </a:t>
            </a:r>
            <a:r>
              <a:rPr lang="en-US" sz="2000" dirty="0" smtClean="0"/>
              <a:t>user’s profile </a:t>
            </a:r>
            <a:r>
              <a:rPr lang="en-US" sz="2000" dirty="0"/>
              <a:t>and, depending on privacy settings, in the home page stream of all of the </a:t>
            </a:r>
            <a:r>
              <a:rPr lang="en-US" sz="2000" dirty="0" smtClean="0"/>
              <a:t>user’s </a:t>
            </a:r>
            <a:r>
              <a:rPr lang="en-US" sz="2000" dirty="0"/>
              <a:t>Facebook </a:t>
            </a:r>
            <a:r>
              <a:rPr lang="en-US" sz="2000" dirty="0" smtClean="0"/>
              <a:t>friends.</a:t>
            </a:r>
            <a:endParaRPr lang="en-US" sz="2000" dirty="0"/>
          </a:p>
        </p:txBody>
      </p:sp>
      <p:pic>
        <p:nvPicPr>
          <p:cNvPr id="68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74" y="2209800"/>
            <a:ext cx="4598126" cy="377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31135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2EC3B40-A654-466B-8D9D-AF121B3072BA}" type="slidenum">
              <a:rPr lang="en-US"/>
              <a:pPr eaLnBrk="1" hangingPunct="1"/>
              <a:t>32</a:t>
            </a:fld>
            <a:endParaRPr lang="en-US"/>
          </a:p>
        </p:txBody>
      </p:sp>
      <p:sp>
        <p:nvSpPr>
          <p:cNvPr id="107523"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A80EF197-AAE2-4B88-8EBE-7B543F1D7D52}" type="slidenum">
              <a:rPr lang="en-US" sz="1000"/>
              <a:pPr algn="r" eaLnBrk="1" hangingPunct="1"/>
              <a:t>32</a:t>
            </a:fld>
            <a:endParaRPr lang="en-US" sz="1000"/>
          </a:p>
        </p:txBody>
      </p:sp>
      <p:sp>
        <p:nvSpPr>
          <p:cNvPr id="107524" name="Rectangle 3"/>
          <p:cNvSpPr>
            <a:spLocks noGrp="1" noChangeArrowheads="1"/>
          </p:cNvSpPr>
          <p:nvPr>
            <p:ph type="body" idx="4294967295"/>
          </p:nvPr>
        </p:nvSpPr>
        <p:spPr>
          <a:xfrm>
            <a:off x="228600" y="1219200"/>
            <a:ext cx="8686800" cy="5105400"/>
          </a:xfrm>
        </p:spPr>
        <p:txBody>
          <a:bodyPr/>
          <a:lstStyle/>
          <a:p>
            <a:pPr marL="228600" indent="-228600">
              <a:lnSpc>
                <a:spcPct val="90000"/>
              </a:lnSpc>
              <a:spcBef>
                <a:spcPct val="0"/>
              </a:spcBef>
              <a:spcAft>
                <a:spcPct val="20000"/>
              </a:spcAft>
              <a:buFontTx/>
              <a:buNone/>
            </a:pPr>
            <a:endParaRPr lang="en-US" sz="2000" smtClean="0">
              <a:ea typeface="ＭＳ Ｐゴシック" pitchFamily="34" charset="-128"/>
            </a:endParaRPr>
          </a:p>
          <a:p>
            <a:pPr marL="228600" indent="-228600" eaLnBrk="1" hangingPunct="1">
              <a:lnSpc>
                <a:spcPct val="90000"/>
              </a:lnSpc>
              <a:spcBef>
                <a:spcPct val="0"/>
              </a:spcBef>
              <a:spcAft>
                <a:spcPct val="20000"/>
              </a:spcAft>
            </a:pPr>
            <a:endParaRPr lang="en-US" sz="2000" smtClean="0">
              <a:ea typeface="ＭＳ Ｐゴシック" pitchFamily="34" charset="-128"/>
            </a:endParaRPr>
          </a:p>
        </p:txBody>
      </p:sp>
      <p:pic>
        <p:nvPicPr>
          <p:cNvPr id="1075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784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Text Box 6"/>
          <p:cNvSpPr txBox="1">
            <a:spLocks noChangeArrowheads="1"/>
          </p:cNvSpPr>
          <p:nvPr/>
        </p:nvSpPr>
        <p:spPr bwMode="auto">
          <a:xfrm>
            <a:off x="457200" y="4343400"/>
            <a:ext cx="79248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ea typeface="ＭＳ Ｐゴシック" pitchFamily="34" charset="-128"/>
              </a:defRPr>
            </a:lvl1pPr>
            <a:lvl2pPr marL="571500" indent="-22860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nSpc>
                <a:spcPct val="85000"/>
              </a:lnSpc>
              <a:spcAft>
                <a:spcPct val="20000"/>
              </a:spcAft>
              <a:buSzPct val="85000"/>
              <a:buFont typeface="Wingdings" pitchFamily="2" charset="2"/>
              <a:buChar char="§"/>
            </a:pPr>
            <a:r>
              <a:rPr lang="en-US" sz="2800" dirty="0" smtClean="0"/>
              <a:t>NOV </a:t>
            </a:r>
            <a:r>
              <a:rPr lang="en-US" sz="2800" dirty="0"/>
              <a:t>Letter to Novartis (Aug. 2010)</a:t>
            </a:r>
          </a:p>
          <a:p>
            <a:pPr marL="519113" lvl="1">
              <a:lnSpc>
                <a:spcPct val="85000"/>
              </a:lnSpc>
              <a:spcAft>
                <a:spcPct val="20000"/>
              </a:spcAft>
              <a:buSzPct val="80000"/>
              <a:buFont typeface="Arial" pitchFamily="34" charset="0"/>
              <a:buChar char="•"/>
            </a:pPr>
            <a:r>
              <a:rPr lang="en-US" sz="2800" dirty="0" smtClean="0"/>
              <a:t>Facebook description presents efficacy information but no risk information, thus minimizing the risk information</a:t>
            </a:r>
            <a:endParaRPr lang="en-US" dirty="0"/>
          </a:p>
        </p:txBody>
      </p:sp>
      <p:sp>
        <p:nvSpPr>
          <p:cNvPr id="107527" name="Rectangle 2"/>
          <p:cNvSpPr>
            <a:spLocks noChangeArrowheads="1"/>
          </p:cNvSpPr>
          <p:nvPr/>
        </p:nvSpPr>
        <p:spPr bwMode="auto">
          <a:xfrm>
            <a:off x="228600" y="0"/>
            <a:ext cx="83058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smtClean="0"/>
              <a:t>Unique Challenges – Fair Balance</a:t>
            </a:r>
            <a:endParaRPr lang="en-US" sz="3200" b="1" dirty="0"/>
          </a:p>
        </p:txBody>
      </p:sp>
    </p:spTree>
    <p:extLst>
      <p:ext uri="{BB962C8B-B14F-4D97-AF65-F5344CB8AC3E}">
        <p14:creationId xmlns:p14="http://schemas.microsoft.com/office/powerpoint/2010/main" val="304925782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33</a:t>
            </a:fld>
            <a:endParaRPr lang="en-US" sz="1000"/>
          </a:p>
        </p:txBody>
      </p:sp>
      <p:sp>
        <p:nvSpPr>
          <p:cNvPr id="120835" name="Rectangle 3"/>
          <p:cNvSpPr>
            <a:spLocks noGrp="1" noChangeArrowheads="1"/>
          </p:cNvSpPr>
          <p:nvPr>
            <p:ph type="body" idx="4294967295"/>
          </p:nvPr>
        </p:nvSpPr>
        <p:spPr>
          <a:xfrm>
            <a:off x="380999" y="1219200"/>
            <a:ext cx="8295481" cy="5029200"/>
          </a:xfrm>
        </p:spPr>
        <p:txBody>
          <a:bodyPr/>
          <a:lstStyle/>
          <a:p>
            <a:pPr marL="228600" indent="-228600">
              <a:lnSpc>
                <a:spcPct val="80000"/>
              </a:lnSpc>
              <a:spcBef>
                <a:spcPts val="0"/>
              </a:spcBef>
              <a:spcAft>
                <a:spcPts val="900"/>
              </a:spcAft>
              <a:buSzPct val="85000"/>
              <a:buFont typeface="Wingdings" pitchFamily="2" charset="2"/>
              <a:buChar char="§"/>
            </a:pPr>
            <a:r>
              <a:rPr lang="en-US" dirty="0" smtClean="0"/>
              <a:t>Hyperlinks allow a product website to include much information, but create challenges for website review</a:t>
            </a:r>
          </a:p>
          <a:p>
            <a:pPr marL="228600" indent="-228600">
              <a:lnSpc>
                <a:spcPct val="80000"/>
              </a:lnSpc>
              <a:spcBef>
                <a:spcPts val="0"/>
              </a:spcBef>
              <a:spcAft>
                <a:spcPts val="900"/>
              </a:spcAft>
              <a:buSzPct val="85000"/>
              <a:buFont typeface="Wingdings" pitchFamily="2" charset="2"/>
              <a:buChar char="§"/>
            </a:pPr>
            <a:r>
              <a:rPr lang="en-US" dirty="0" smtClean="0"/>
              <a:t>Issues of application include:</a:t>
            </a:r>
          </a:p>
          <a:p>
            <a:pPr marL="519113" lvl="1" indent="-228600">
              <a:lnSpc>
                <a:spcPct val="80000"/>
              </a:lnSpc>
              <a:spcBef>
                <a:spcPts val="0"/>
              </a:spcBef>
              <a:spcAft>
                <a:spcPts val="900"/>
              </a:spcAft>
              <a:buSzPct val="80000"/>
              <a:buFont typeface="Arial" pitchFamily="34" charset="0"/>
              <a:buChar char="•"/>
            </a:pPr>
            <a:r>
              <a:rPr lang="en-US" sz="2800" dirty="0" smtClean="0"/>
              <a:t>Reviewing content available via each hyperlink, including links to 3</a:t>
            </a:r>
            <a:r>
              <a:rPr lang="en-US" sz="2800" baseline="30000" dirty="0" smtClean="0"/>
              <a:t>rd</a:t>
            </a:r>
            <a:r>
              <a:rPr lang="en-US" sz="2800" dirty="0" smtClean="0"/>
              <a:t> party websites, which can misbrand a drug</a:t>
            </a:r>
          </a:p>
          <a:p>
            <a:pPr marL="519113" lvl="1" indent="-228600">
              <a:lnSpc>
                <a:spcPct val="80000"/>
              </a:lnSpc>
              <a:spcBef>
                <a:spcPts val="0"/>
              </a:spcBef>
              <a:spcAft>
                <a:spcPts val="900"/>
              </a:spcAft>
              <a:buSzPct val="80000"/>
              <a:buFont typeface="Arial" pitchFamily="34" charset="0"/>
              <a:buChar char="•"/>
            </a:pPr>
            <a:r>
              <a:rPr lang="en-US" sz="2800" dirty="0" smtClean="0"/>
              <a:t>Having risk information incorporated within embedded videos</a:t>
            </a:r>
          </a:p>
          <a:p>
            <a:pPr marL="519113" lvl="1" indent="-228600">
              <a:lnSpc>
                <a:spcPct val="80000"/>
              </a:lnSpc>
              <a:spcBef>
                <a:spcPts val="0"/>
              </a:spcBef>
              <a:spcAft>
                <a:spcPts val="900"/>
              </a:spcAft>
              <a:buSzPct val="80000"/>
              <a:buFont typeface="Arial" pitchFamily="34" charset="0"/>
              <a:buChar char="•"/>
            </a:pPr>
            <a:r>
              <a:rPr lang="en-US" sz="2800" dirty="0" smtClean="0"/>
              <a:t>Understanding how the “share” feature or other social media features work</a:t>
            </a:r>
          </a:p>
          <a:p>
            <a:pPr marL="519113" lvl="1" indent="-228600">
              <a:lnSpc>
                <a:spcPct val="80000"/>
              </a:lnSpc>
              <a:spcBef>
                <a:spcPts val="0"/>
              </a:spcBef>
              <a:spcAft>
                <a:spcPts val="900"/>
              </a:spcAft>
              <a:buSzPct val="80000"/>
              <a:buFont typeface="Arial" pitchFamily="34" charset="0"/>
              <a:buChar char="•"/>
            </a:pPr>
            <a:r>
              <a:rPr lang="en-US" sz="2800" dirty="0" smtClean="0"/>
              <a:t>Understanding how consumers or health care professionals can navigate through the website</a:t>
            </a:r>
          </a:p>
        </p:txBody>
      </p:sp>
      <p:sp>
        <p:nvSpPr>
          <p:cNvPr id="120836" name="Rectangle 2"/>
          <p:cNvSpPr>
            <a:spLocks noChangeArrowheads="1"/>
          </p:cNvSpPr>
          <p:nvPr/>
        </p:nvSpPr>
        <p:spPr bwMode="auto">
          <a:xfrm>
            <a:off x="457200" y="304800"/>
            <a:ext cx="81534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smtClean="0"/>
              <a:t>Unique Challenges – Product Websites</a:t>
            </a:r>
            <a:endParaRPr lang="en-US" sz="3200" b="1" dirty="0"/>
          </a:p>
        </p:txBody>
      </p:sp>
    </p:spTree>
    <p:extLst>
      <p:ext uri="{BB962C8B-B14F-4D97-AF65-F5344CB8AC3E}">
        <p14:creationId xmlns:p14="http://schemas.microsoft.com/office/powerpoint/2010/main" val="378171210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34</a:t>
            </a:fld>
            <a:endParaRPr lang="en-US" sz="1000"/>
          </a:p>
        </p:txBody>
      </p:sp>
      <p:sp>
        <p:nvSpPr>
          <p:cNvPr id="120835" name="Rectangle 3"/>
          <p:cNvSpPr>
            <a:spLocks noGrp="1" noChangeArrowheads="1"/>
          </p:cNvSpPr>
          <p:nvPr>
            <p:ph type="body" idx="4294967295"/>
          </p:nvPr>
        </p:nvSpPr>
        <p:spPr>
          <a:xfrm>
            <a:off x="381000" y="1219200"/>
            <a:ext cx="8458200" cy="5029200"/>
          </a:xfrm>
        </p:spPr>
        <p:txBody>
          <a:bodyPr/>
          <a:lstStyle/>
          <a:p>
            <a:pPr marL="228600" indent="-228600">
              <a:lnSpc>
                <a:spcPct val="80000"/>
              </a:lnSpc>
              <a:spcBef>
                <a:spcPts val="0"/>
              </a:spcBef>
              <a:spcAft>
                <a:spcPts val="600"/>
              </a:spcAft>
              <a:buSzPct val="85000"/>
              <a:buFont typeface="Wingdings" pitchFamily="2" charset="2"/>
              <a:buChar char="§"/>
            </a:pPr>
            <a:r>
              <a:rPr lang="en-US" dirty="0" smtClean="0"/>
              <a:t>1997 FDA guidance says an adverse events must be reported when the company has these data elements:</a:t>
            </a:r>
          </a:p>
          <a:p>
            <a:pPr marL="519113" lvl="1" indent="-228600">
              <a:lnSpc>
                <a:spcPct val="80000"/>
              </a:lnSpc>
              <a:spcBef>
                <a:spcPts val="0"/>
              </a:spcBef>
              <a:spcAft>
                <a:spcPts val="600"/>
              </a:spcAft>
              <a:buSzPct val="80000"/>
              <a:buFont typeface="Arial" pitchFamily="34" charset="0"/>
              <a:buChar char="•"/>
            </a:pPr>
            <a:r>
              <a:rPr lang="en-US" sz="2800" dirty="0" smtClean="0"/>
              <a:t>Identifiable patient</a:t>
            </a:r>
          </a:p>
          <a:p>
            <a:pPr marL="519113" lvl="1" indent="-228600">
              <a:lnSpc>
                <a:spcPct val="80000"/>
              </a:lnSpc>
              <a:spcBef>
                <a:spcPts val="0"/>
              </a:spcBef>
              <a:spcAft>
                <a:spcPts val="600"/>
              </a:spcAft>
              <a:buSzPct val="80000"/>
              <a:buFont typeface="Arial" pitchFamily="34" charset="0"/>
              <a:buChar char="•"/>
            </a:pPr>
            <a:r>
              <a:rPr lang="en-US" sz="2800" dirty="0" smtClean="0"/>
              <a:t>Suspect drug product </a:t>
            </a:r>
          </a:p>
          <a:p>
            <a:pPr marL="519113" lvl="1" indent="-228600">
              <a:lnSpc>
                <a:spcPct val="80000"/>
              </a:lnSpc>
              <a:spcBef>
                <a:spcPts val="0"/>
              </a:spcBef>
              <a:spcAft>
                <a:spcPts val="600"/>
              </a:spcAft>
              <a:buSzPct val="80000"/>
              <a:buFont typeface="Arial" pitchFamily="34" charset="0"/>
              <a:buChar char="•"/>
            </a:pPr>
            <a:r>
              <a:rPr lang="en-US" sz="2800" dirty="0" smtClean="0"/>
              <a:t>Identifiable reporter</a:t>
            </a:r>
          </a:p>
          <a:p>
            <a:pPr marL="519113" lvl="1" indent="-228600">
              <a:lnSpc>
                <a:spcPct val="80000"/>
              </a:lnSpc>
              <a:spcBef>
                <a:spcPts val="0"/>
              </a:spcBef>
              <a:spcAft>
                <a:spcPts val="600"/>
              </a:spcAft>
              <a:buSzPct val="80000"/>
              <a:buFont typeface="Arial" pitchFamily="34" charset="0"/>
              <a:buChar char="•"/>
            </a:pPr>
            <a:r>
              <a:rPr lang="en-US" sz="2800" dirty="0" smtClean="0"/>
              <a:t>Adverse event or fatal outcome</a:t>
            </a:r>
          </a:p>
          <a:p>
            <a:pPr marL="228600" indent="-228600">
              <a:lnSpc>
                <a:spcPct val="80000"/>
              </a:lnSpc>
              <a:spcBef>
                <a:spcPts val="0"/>
              </a:spcBef>
              <a:spcAft>
                <a:spcPts val="600"/>
              </a:spcAft>
              <a:buSzPct val="85000"/>
              <a:buFont typeface="Wingdings" pitchFamily="2" charset="2"/>
              <a:buChar char="§"/>
            </a:pPr>
            <a:r>
              <a:rPr lang="en-US" dirty="0" smtClean="0"/>
              <a:t>No obligation to monitor potential adverse events that arise on the Internet or user-generated forums, unless the site is controlled or influenced by the company</a:t>
            </a:r>
          </a:p>
          <a:p>
            <a:pPr marL="519113" lvl="1" indent="-228600">
              <a:lnSpc>
                <a:spcPct val="80000"/>
              </a:lnSpc>
              <a:spcBef>
                <a:spcPts val="0"/>
              </a:spcBef>
              <a:spcAft>
                <a:spcPts val="600"/>
              </a:spcAft>
              <a:buSzPct val="80000"/>
              <a:buFont typeface="Arial" pitchFamily="34" charset="0"/>
              <a:buChar char="•"/>
            </a:pPr>
            <a:r>
              <a:rPr lang="en-US" sz="2800" dirty="0" smtClean="0"/>
              <a:t>What if user sends an e-mail with adverse event information or posts comments to </a:t>
            </a:r>
            <a:r>
              <a:rPr lang="en-US" sz="2800" dirty="0" err="1" smtClean="0"/>
              <a:t>Sidewiki</a:t>
            </a:r>
            <a:r>
              <a:rPr lang="en-US" sz="2800" dirty="0" smtClean="0"/>
              <a:t>?</a:t>
            </a:r>
            <a:endParaRPr lang="en-US" sz="2800" dirty="0" smtClean="0">
              <a:ea typeface="ＭＳ Ｐゴシック" pitchFamily="34" charset="-128"/>
              <a:cs typeface="Arial" charset="0"/>
            </a:endParaRPr>
          </a:p>
        </p:txBody>
      </p:sp>
      <p:sp>
        <p:nvSpPr>
          <p:cNvPr id="120836" name="Rectangle 2"/>
          <p:cNvSpPr>
            <a:spLocks noChangeArrowheads="1"/>
          </p:cNvSpPr>
          <p:nvPr/>
        </p:nvSpPr>
        <p:spPr bwMode="auto">
          <a:xfrm>
            <a:off x="304800" y="152400"/>
            <a:ext cx="8467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nSpc>
                <a:spcPct val="80000"/>
              </a:lnSpc>
            </a:pPr>
            <a:r>
              <a:rPr lang="en-US" sz="3200" b="1" dirty="0" smtClean="0"/>
              <a:t>Unique Challenges – Adverse Event Reporting</a:t>
            </a:r>
            <a:endParaRPr lang="en-US" sz="3200" b="1" dirty="0"/>
          </a:p>
        </p:txBody>
      </p:sp>
    </p:spTree>
    <p:extLst>
      <p:ext uri="{BB962C8B-B14F-4D97-AF65-F5344CB8AC3E}">
        <p14:creationId xmlns:p14="http://schemas.microsoft.com/office/powerpoint/2010/main" val="44294146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35</a:t>
            </a:fld>
            <a:endParaRPr lang="en-US" sz="1000"/>
          </a:p>
        </p:txBody>
      </p:sp>
      <p:sp>
        <p:nvSpPr>
          <p:cNvPr id="120835" name="Rectangle 3"/>
          <p:cNvSpPr>
            <a:spLocks noGrp="1" noChangeArrowheads="1"/>
          </p:cNvSpPr>
          <p:nvPr>
            <p:ph type="body" idx="4294967295"/>
          </p:nvPr>
        </p:nvSpPr>
        <p:spPr>
          <a:xfrm>
            <a:off x="381000" y="1219200"/>
            <a:ext cx="8458200" cy="5029200"/>
          </a:xfrm>
        </p:spPr>
        <p:txBody>
          <a:bodyPr/>
          <a:lstStyle/>
          <a:p>
            <a:pPr marL="228600" indent="-228600">
              <a:spcBef>
                <a:spcPts val="0"/>
              </a:spcBef>
              <a:spcAft>
                <a:spcPts val="1200"/>
              </a:spcAft>
              <a:buSzPct val="85000"/>
              <a:buFont typeface="Wingdings" pitchFamily="2" charset="2"/>
              <a:buChar char="§"/>
            </a:pPr>
            <a:r>
              <a:rPr lang="en-US" dirty="0" smtClean="0"/>
              <a:t>Issues of application include:</a:t>
            </a:r>
          </a:p>
          <a:p>
            <a:pPr marL="519113" lvl="1" indent="-228600">
              <a:spcBef>
                <a:spcPts val="0"/>
              </a:spcBef>
              <a:spcAft>
                <a:spcPts val="1200"/>
              </a:spcAft>
              <a:buSzPct val="80000"/>
              <a:buFont typeface="Arial" pitchFamily="34" charset="0"/>
              <a:buChar char="•"/>
            </a:pPr>
            <a:r>
              <a:rPr lang="en-US" sz="2800" dirty="0" smtClean="0"/>
              <a:t>Is there an option to disable “Comments” on user-generated sites (e.g., Facebook, blogs)?</a:t>
            </a:r>
          </a:p>
          <a:p>
            <a:pPr marL="862013" lvl="2" indent="-228600">
              <a:spcBef>
                <a:spcPts val="0"/>
              </a:spcBef>
              <a:spcAft>
                <a:spcPts val="1200"/>
              </a:spcAft>
              <a:buSzPct val="50000"/>
              <a:buFont typeface="Courier New" pitchFamily="49" charset="0"/>
              <a:buChar char="o"/>
            </a:pPr>
            <a:r>
              <a:rPr lang="en-US" sz="2800" dirty="0" smtClean="0"/>
              <a:t>Recent Facebook policy change now requires comments to be enabled on disease awareness pages</a:t>
            </a:r>
          </a:p>
          <a:p>
            <a:pPr marL="519113" lvl="1" indent="-228600">
              <a:spcBef>
                <a:spcPts val="0"/>
              </a:spcBef>
              <a:spcAft>
                <a:spcPts val="1200"/>
              </a:spcAft>
              <a:buSzPct val="80000"/>
              <a:buFont typeface="Arial" pitchFamily="34" charset="0"/>
              <a:buChar char="•"/>
            </a:pPr>
            <a:r>
              <a:rPr lang="en-US" sz="2800" dirty="0" smtClean="0"/>
              <a:t>If comments are enabled, does the company have policies and procedures to continuously monitor sites for potential adverse events?</a:t>
            </a:r>
          </a:p>
        </p:txBody>
      </p:sp>
      <p:sp>
        <p:nvSpPr>
          <p:cNvPr id="120836" name="Rectangle 2"/>
          <p:cNvSpPr>
            <a:spLocks noChangeArrowheads="1"/>
          </p:cNvSpPr>
          <p:nvPr/>
        </p:nvSpPr>
        <p:spPr bwMode="auto">
          <a:xfrm>
            <a:off x="457199" y="304800"/>
            <a:ext cx="84677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nSpc>
                <a:spcPct val="80000"/>
              </a:lnSpc>
            </a:pPr>
            <a:r>
              <a:rPr lang="en-US" sz="3200" b="1" dirty="0"/>
              <a:t>Unique Challenges – Adverse Event Reporting</a:t>
            </a:r>
          </a:p>
        </p:txBody>
      </p:sp>
    </p:spTree>
    <p:extLst>
      <p:ext uri="{BB962C8B-B14F-4D97-AF65-F5344CB8AC3E}">
        <p14:creationId xmlns:p14="http://schemas.microsoft.com/office/powerpoint/2010/main" val="294702989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74251B46-AFFE-4BE7-B3BB-ACB7A2AE812C}" type="slidenum">
              <a:rPr lang="en-US" sz="1000"/>
              <a:pPr algn="r" eaLnBrk="1" hangingPunct="1"/>
              <a:t>36</a:t>
            </a:fld>
            <a:endParaRPr lang="en-US" sz="1000"/>
          </a:p>
        </p:txBody>
      </p:sp>
      <p:sp>
        <p:nvSpPr>
          <p:cNvPr id="120835" name="Rectangle 3"/>
          <p:cNvSpPr>
            <a:spLocks noGrp="1" noChangeArrowheads="1"/>
          </p:cNvSpPr>
          <p:nvPr>
            <p:ph type="body" idx="4294967295"/>
          </p:nvPr>
        </p:nvSpPr>
        <p:spPr>
          <a:xfrm>
            <a:off x="381000" y="1219200"/>
            <a:ext cx="8458200" cy="5029200"/>
          </a:xfrm>
        </p:spPr>
        <p:txBody>
          <a:bodyPr/>
          <a:lstStyle/>
          <a:p>
            <a:pPr marL="228600" indent="-228600">
              <a:lnSpc>
                <a:spcPct val="80000"/>
              </a:lnSpc>
              <a:spcBef>
                <a:spcPts val="0"/>
              </a:spcBef>
              <a:spcAft>
                <a:spcPts val="1200"/>
              </a:spcAft>
              <a:buSzPct val="85000"/>
              <a:buFont typeface="Wingdings" pitchFamily="2" charset="2"/>
              <a:buChar char="§"/>
            </a:pPr>
            <a:r>
              <a:rPr lang="en-US" dirty="0" smtClean="0"/>
              <a:t>Issues of application (cont.)</a:t>
            </a:r>
          </a:p>
          <a:p>
            <a:pPr marL="519113" lvl="1" indent="-228600">
              <a:lnSpc>
                <a:spcPct val="80000"/>
              </a:lnSpc>
              <a:spcBef>
                <a:spcPts val="0"/>
              </a:spcBef>
              <a:spcAft>
                <a:spcPts val="1200"/>
              </a:spcAft>
              <a:buSzPct val="80000"/>
              <a:buFont typeface="Arial" pitchFamily="34" charset="0"/>
              <a:buChar char="•"/>
            </a:pPr>
            <a:r>
              <a:rPr lang="en-US" sz="2800" dirty="0" smtClean="0"/>
              <a:t>Monitoring of sites for potential adverse events raises many issues, including:</a:t>
            </a:r>
          </a:p>
          <a:p>
            <a:pPr marL="862013" lvl="2" indent="-228600">
              <a:lnSpc>
                <a:spcPct val="80000"/>
              </a:lnSpc>
              <a:spcBef>
                <a:spcPts val="0"/>
              </a:spcBef>
              <a:spcAft>
                <a:spcPts val="1200"/>
              </a:spcAft>
              <a:buSzPct val="50000"/>
              <a:buFont typeface="Courier New" pitchFamily="49" charset="0"/>
              <a:buChar char="o"/>
            </a:pPr>
            <a:r>
              <a:rPr lang="en-US" sz="2800" dirty="0" smtClean="0"/>
              <a:t>Significant resources often required</a:t>
            </a:r>
          </a:p>
          <a:p>
            <a:pPr marL="862013" lvl="2" indent="-228600">
              <a:lnSpc>
                <a:spcPct val="80000"/>
              </a:lnSpc>
              <a:spcBef>
                <a:spcPts val="0"/>
              </a:spcBef>
              <a:spcAft>
                <a:spcPts val="1200"/>
              </a:spcAft>
              <a:buSzPct val="50000"/>
              <a:buFont typeface="Courier New" pitchFamily="49" charset="0"/>
              <a:buChar char="o"/>
            </a:pPr>
            <a:r>
              <a:rPr lang="en-US" sz="2800" dirty="0" smtClean="0"/>
              <a:t>Privacy issues may preclude company from attempting to obtain follow-up information</a:t>
            </a:r>
          </a:p>
          <a:p>
            <a:pPr marL="862013" lvl="2" indent="-228600">
              <a:lnSpc>
                <a:spcPct val="80000"/>
              </a:lnSpc>
              <a:spcBef>
                <a:spcPts val="0"/>
              </a:spcBef>
              <a:spcAft>
                <a:spcPts val="1200"/>
              </a:spcAft>
              <a:buSzPct val="50000"/>
              <a:buFont typeface="Courier New" pitchFamily="49" charset="0"/>
              <a:buChar char="o"/>
            </a:pPr>
            <a:r>
              <a:rPr lang="en-US" sz="2800" dirty="0" smtClean="0"/>
              <a:t>Company must decide whether to review all comments before posting them</a:t>
            </a:r>
          </a:p>
          <a:p>
            <a:pPr marL="862013" lvl="2" indent="-228600">
              <a:lnSpc>
                <a:spcPct val="80000"/>
              </a:lnSpc>
              <a:spcBef>
                <a:spcPts val="0"/>
              </a:spcBef>
              <a:spcAft>
                <a:spcPts val="1200"/>
              </a:spcAft>
              <a:buSzPct val="50000"/>
              <a:buFont typeface="Courier New" pitchFamily="49" charset="0"/>
              <a:buChar char="o"/>
            </a:pPr>
            <a:r>
              <a:rPr lang="en-US" sz="2800" dirty="0" smtClean="0"/>
              <a:t>Does the company have the ability to remove comments?</a:t>
            </a:r>
          </a:p>
          <a:p>
            <a:pPr marL="862013" lvl="2" indent="-228600">
              <a:lnSpc>
                <a:spcPct val="80000"/>
              </a:lnSpc>
              <a:spcBef>
                <a:spcPts val="0"/>
              </a:spcBef>
              <a:spcAft>
                <a:spcPts val="1200"/>
              </a:spcAft>
              <a:buSzPct val="50000"/>
              <a:buFont typeface="Courier New" pitchFamily="49" charset="0"/>
              <a:buChar char="o"/>
            </a:pPr>
            <a:r>
              <a:rPr lang="en-US" sz="2800" dirty="0" smtClean="0"/>
              <a:t>Who monitors the sites, the company or a vendor?</a:t>
            </a:r>
            <a:endParaRPr lang="en-US" sz="2800" dirty="0" smtClean="0">
              <a:ea typeface="ＭＳ Ｐゴシック" pitchFamily="34" charset="-128"/>
              <a:cs typeface="Arial" charset="0"/>
            </a:endParaRPr>
          </a:p>
        </p:txBody>
      </p:sp>
      <p:sp>
        <p:nvSpPr>
          <p:cNvPr id="120836" name="Rectangle 2"/>
          <p:cNvSpPr>
            <a:spLocks noChangeArrowheads="1"/>
          </p:cNvSpPr>
          <p:nvPr/>
        </p:nvSpPr>
        <p:spPr bwMode="auto">
          <a:xfrm>
            <a:off x="457199" y="304800"/>
            <a:ext cx="846772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nSpc>
                <a:spcPct val="80000"/>
              </a:lnSpc>
            </a:pPr>
            <a:r>
              <a:rPr lang="en-US" sz="3200" b="1" dirty="0"/>
              <a:t>Unique Challenges – Adverse Event Reporting</a:t>
            </a:r>
          </a:p>
        </p:txBody>
      </p:sp>
    </p:spTree>
    <p:extLst>
      <p:ext uri="{BB962C8B-B14F-4D97-AF65-F5344CB8AC3E}">
        <p14:creationId xmlns:p14="http://schemas.microsoft.com/office/powerpoint/2010/main" val="2870522937"/>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9193C86-BB0E-4472-8088-D98398DB6AF8}" type="slidenum">
              <a:rPr lang="en-US"/>
              <a:pPr/>
              <a:t>37</a:t>
            </a:fld>
            <a:endParaRPr lang="en-US"/>
          </a:p>
        </p:txBody>
      </p:sp>
      <p:sp>
        <p:nvSpPr>
          <p:cNvPr id="674818" name="Rectangle 2"/>
          <p:cNvSpPr>
            <a:spLocks noGrp="1" noChangeArrowheads="1"/>
          </p:cNvSpPr>
          <p:nvPr>
            <p:ph type="ctrTitle" idx="4294967295"/>
          </p:nvPr>
        </p:nvSpPr>
        <p:spPr>
          <a:xfrm>
            <a:off x="723900" y="1727200"/>
            <a:ext cx="7581900" cy="1549400"/>
          </a:xfrm>
        </p:spPr>
        <p:txBody>
          <a:bodyPr tIns="0" bIns="0"/>
          <a:lstStyle/>
          <a:p>
            <a:pPr eaLnBrk="1" hangingPunct="1"/>
            <a:r>
              <a:rPr lang="en-US" b="0" dirty="0" smtClean="0">
                <a:ea typeface="ＭＳ Ｐゴシック" pitchFamily="34" charset="-128"/>
                <a:cs typeface="Arial" charset="0"/>
              </a:rPr>
              <a:t/>
            </a:r>
            <a:br>
              <a:rPr lang="en-US" b="0" dirty="0" smtClean="0">
                <a:ea typeface="ＭＳ Ｐゴシック" pitchFamily="34" charset="-128"/>
                <a:cs typeface="Arial" charset="0"/>
              </a:rPr>
            </a:br>
            <a:r>
              <a:rPr lang="en-US" dirty="0" smtClean="0">
                <a:ea typeface="ＭＳ Ｐゴシック" pitchFamily="34" charset="-128"/>
                <a:cs typeface="Arial" charset="0"/>
              </a:rPr>
              <a:t>Television Ads</a:t>
            </a:r>
          </a:p>
        </p:txBody>
      </p:sp>
    </p:spTree>
    <p:extLst>
      <p:ext uri="{BB962C8B-B14F-4D97-AF65-F5344CB8AC3E}">
        <p14:creationId xmlns:p14="http://schemas.microsoft.com/office/powerpoint/2010/main" val="2654910445"/>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5DFB8AB-F366-41CF-B630-A7E2C6F823D4}" type="slidenum">
              <a:rPr lang="en-US"/>
              <a:pPr/>
              <a:t>38</a:t>
            </a:fld>
            <a:endParaRPr lang="en-US"/>
          </a:p>
        </p:txBody>
      </p:sp>
      <p:sp>
        <p:nvSpPr>
          <p:cNvPr id="39940" name="Rectangle 3"/>
          <p:cNvSpPr>
            <a:spLocks noGrp="1" noChangeArrowheads="1"/>
          </p:cNvSpPr>
          <p:nvPr>
            <p:ph type="body" idx="4294967295"/>
          </p:nvPr>
        </p:nvSpPr>
        <p:spPr>
          <a:xfrm>
            <a:off x="381000" y="1295400"/>
            <a:ext cx="8381999" cy="4953000"/>
          </a:xfrm>
        </p:spPr>
        <p:txBody>
          <a:bodyPr/>
          <a:lstStyle/>
          <a:p>
            <a:pPr marL="228600" indent="-228600" eaLnBrk="1" hangingPunct="1">
              <a:lnSpc>
                <a:spcPct val="80000"/>
              </a:lnSpc>
              <a:spcBef>
                <a:spcPct val="0"/>
              </a:spcBef>
              <a:spcAft>
                <a:spcPts val="600"/>
              </a:spcAft>
              <a:buSzPct val="85000"/>
              <a:buFont typeface="Wingdings" pitchFamily="2" charset="2"/>
              <a:buChar char="§"/>
            </a:pPr>
            <a:r>
              <a:rPr lang="en-US" dirty="0" smtClean="0">
                <a:ea typeface="ＭＳ Ｐゴシック" pitchFamily="34" charset="-128"/>
              </a:rPr>
              <a:t>Balancing safety and efficacy information is challenging, given the limited amount of time available</a:t>
            </a:r>
          </a:p>
          <a:p>
            <a:pPr marL="228600" indent="-228600" eaLnBrk="1" hangingPunct="1">
              <a:lnSpc>
                <a:spcPct val="80000"/>
              </a:lnSpc>
              <a:spcBef>
                <a:spcPct val="0"/>
              </a:spcBef>
              <a:spcAft>
                <a:spcPts val="600"/>
              </a:spcAft>
              <a:buSzPct val="85000"/>
              <a:buFont typeface="Wingdings" pitchFamily="2" charset="2"/>
              <a:buChar char="§"/>
            </a:pPr>
            <a:r>
              <a:rPr lang="en-US" dirty="0" smtClean="0">
                <a:ea typeface="ＭＳ Ｐゴシック" pitchFamily="34" charset="-128"/>
              </a:rPr>
              <a:t>Issues of application include:</a:t>
            </a:r>
          </a:p>
          <a:p>
            <a:pPr marL="519113" lvl="1" indent="-228600" eaLnBrk="1" hangingPunct="1">
              <a:lnSpc>
                <a:spcPct val="80000"/>
              </a:lnSpc>
              <a:spcBef>
                <a:spcPct val="0"/>
              </a:spcBef>
              <a:spcAft>
                <a:spcPts val="600"/>
              </a:spcAft>
              <a:buSzPct val="80000"/>
              <a:buFont typeface="Arial" pitchFamily="34" charset="0"/>
              <a:buChar char="•"/>
            </a:pPr>
            <a:r>
              <a:rPr lang="en-US" sz="2800" dirty="0" smtClean="0">
                <a:ea typeface="ＭＳ Ｐゴシック" pitchFamily="34" charset="-128"/>
              </a:rPr>
              <a:t>Proportion of time spent on efficacy and risk information</a:t>
            </a:r>
          </a:p>
          <a:p>
            <a:pPr marL="862013" lvl="2" indent="-228600" eaLnBrk="1" hangingPunct="1">
              <a:lnSpc>
                <a:spcPct val="80000"/>
              </a:lnSpc>
              <a:spcBef>
                <a:spcPct val="0"/>
              </a:spcBef>
              <a:spcAft>
                <a:spcPts val="600"/>
              </a:spcAft>
              <a:buSzPct val="50000"/>
              <a:buFont typeface="Courier New" pitchFamily="49" charset="0"/>
              <a:buChar char="o"/>
            </a:pPr>
            <a:r>
              <a:rPr lang="en-US" sz="2800" dirty="0" smtClean="0">
                <a:ea typeface="ＭＳ Ｐゴシック" pitchFamily="34" charset="-128"/>
              </a:rPr>
              <a:t>It’s helpful if storyboard displays the amount of time each fame will appear on screen</a:t>
            </a:r>
          </a:p>
          <a:p>
            <a:pPr marL="519113" lvl="1" indent="-228600" eaLnBrk="1" hangingPunct="1">
              <a:lnSpc>
                <a:spcPct val="80000"/>
              </a:lnSpc>
              <a:spcBef>
                <a:spcPct val="0"/>
              </a:spcBef>
              <a:spcAft>
                <a:spcPts val="600"/>
              </a:spcAft>
              <a:buSzPct val="80000"/>
              <a:buFont typeface="Arial" pitchFamily="34" charset="0"/>
              <a:buChar char="•"/>
            </a:pPr>
            <a:r>
              <a:rPr lang="en-US" sz="2800" dirty="0" smtClean="0">
                <a:ea typeface="ＭＳ Ｐゴシック" pitchFamily="34" charset="-128"/>
              </a:rPr>
              <a:t>Images can create/imply a claim</a:t>
            </a:r>
          </a:p>
          <a:p>
            <a:pPr marL="862013" lvl="3" indent="-228600" eaLnBrk="1" hangingPunct="1">
              <a:lnSpc>
                <a:spcPct val="80000"/>
              </a:lnSpc>
              <a:spcBef>
                <a:spcPct val="0"/>
              </a:spcBef>
              <a:spcAft>
                <a:spcPts val="600"/>
              </a:spcAft>
              <a:buSzPct val="50000"/>
              <a:buFont typeface="Courier New" pitchFamily="49" charset="0"/>
              <a:buChar char="o"/>
            </a:pPr>
            <a:r>
              <a:rPr lang="en-US" sz="2800" dirty="0" smtClean="0">
                <a:ea typeface="ＭＳ Ｐゴシック" pitchFamily="34" charset="-128"/>
              </a:rPr>
              <a:t>2010 untitled letter said images of Alzheimer patient with a distant, blank stare who later actively interacts with family members overstated the product’s efficacy</a:t>
            </a:r>
            <a:endParaRPr lang="en-US" dirty="0" smtClean="0">
              <a:ea typeface="ＭＳ Ｐゴシック" pitchFamily="34" charset="-128"/>
            </a:endParaRPr>
          </a:p>
        </p:txBody>
      </p:sp>
      <p:sp>
        <p:nvSpPr>
          <p:cNvPr id="322565" name="Rectangle 2"/>
          <p:cNvSpPr>
            <a:spLocks noChangeArrowheads="1"/>
          </p:cNvSpPr>
          <p:nvPr/>
        </p:nvSpPr>
        <p:spPr bwMode="auto">
          <a:xfrm>
            <a:off x="304800" y="609600"/>
            <a:ext cx="8001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a:solidFill>
                  <a:schemeClr val="tx2"/>
                </a:solidFill>
              </a:rPr>
              <a:t>Direct-to-Consumer </a:t>
            </a:r>
            <a:r>
              <a:rPr lang="en-US" sz="3200" b="1" dirty="0" smtClean="0">
                <a:solidFill>
                  <a:schemeClr val="tx2"/>
                </a:solidFill>
              </a:rPr>
              <a:t>Broadcast Ads</a:t>
            </a:r>
            <a:endParaRPr lang="en-US" sz="3200" b="1" dirty="0">
              <a:solidFill>
                <a:schemeClr val="tx2"/>
              </a:solidFill>
            </a:endParaRPr>
          </a:p>
        </p:txBody>
      </p:sp>
    </p:spTree>
    <p:extLst>
      <p:ext uri="{BB962C8B-B14F-4D97-AF65-F5344CB8AC3E}">
        <p14:creationId xmlns:p14="http://schemas.microsoft.com/office/powerpoint/2010/main" val="100266761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5DFB8AB-F366-41CF-B630-A7E2C6F823D4}" type="slidenum">
              <a:rPr lang="en-US"/>
              <a:pPr/>
              <a:t>39</a:t>
            </a:fld>
            <a:endParaRPr lang="en-US"/>
          </a:p>
        </p:txBody>
      </p:sp>
      <p:sp>
        <p:nvSpPr>
          <p:cNvPr id="39940" name="Rectangle 3"/>
          <p:cNvSpPr>
            <a:spLocks noGrp="1" noChangeArrowheads="1"/>
          </p:cNvSpPr>
          <p:nvPr>
            <p:ph type="body" idx="4294967295"/>
          </p:nvPr>
        </p:nvSpPr>
        <p:spPr>
          <a:xfrm>
            <a:off x="381000" y="1295400"/>
            <a:ext cx="8381999" cy="4953000"/>
          </a:xfrm>
        </p:spPr>
        <p:txBody>
          <a:bodyPr/>
          <a:lstStyle/>
          <a:p>
            <a:pPr marL="228600" lvl="1" indent="-228600" eaLnBrk="1" hangingPunct="1">
              <a:lnSpc>
                <a:spcPct val="90000"/>
              </a:lnSpc>
              <a:spcBef>
                <a:spcPct val="0"/>
              </a:spcBef>
              <a:spcAft>
                <a:spcPts val="1200"/>
              </a:spcAft>
              <a:buSzPct val="85000"/>
              <a:buFont typeface="Wingdings" pitchFamily="2" charset="2"/>
              <a:buChar char="§"/>
            </a:pPr>
            <a:r>
              <a:rPr lang="en-US" sz="2800" dirty="0" smtClean="0">
                <a:ea typeface="ＭＳ Ｐゴシック" pitchFamily="34" charset="-128"/>
              </a:rPr>
              <a:t>Issues of application (cont.)</a:t>
            </a:r>
          </a:p>
          <a:p>
            <a:pPr marL="519113" lvl="2" indent="-228600" eaLnBrk="1" hangingPunct="1">
              <a:lnSpc>
                <a:spcPct val="90000"/>
              </a:lnSpc>
              <a:spcBef>
                <a:spcPct val="0"/>
              </a:spcBef>
              <a:spcAft>
                <a:spcPts val="1200"/>
              </a:spcAft>
              <a:buSzPct val="80000"/>
            </a:pPr>
            <a:r>
              <a:rPr lang="en-US" sz="2800" dirty="0" smtClean="0">
                <a:ea typeface="ＭＳ Ｐゴシック" pitchFamily="34" charset="-128"/>
              </a:rPr>
              <a:t>Use of voiceovers and supers to present efficacy and risk information</a:t>
            </a:r>
          </a:p>
          <a:p>
            <a:pPr marL="862013" lvl="1" indent="-228600" eaLnBrk="1" hangingPunct="1">
              <a:lnSpc>
                <a:spcPct val="90000"/>
              </a:lnSpc>
              <a:spcBef>
                <a:spcPct val="0"/>
              </a:spcBef>
              <a:spcAft>
                <a:spcPts val="1200"/>
              </a:spcAft>
              <a:buSzPct val="50000"/>
              <a:buFont typeface="Courier New" pitchFamily="49" charset="0"/>
              <a:buChar char="o"/>
            </a:pPr>
            <a:r>
              <a:rPr lang="en-US" sz="2800" dirty="0" smtClean="0">
                <a:ea typeface="ＭＳ Ｐゴシック" pitchFamily="34" charset="-128"/>
              </a:rPr>
              <a:t>Supers generally are not as prominent as voiceovers</a:t>
            </a:r>
          </a:p>
          <a:p>
            <a:pPr marL="519113" indent="-228600" eaLnBrk="1" hangingPunct="1">
              <a:lnSpc>
                <a:spcPct val="90000"/>
              </a:lnSpc>
              <a:spcBef>
                <a:spcPct val="0"/>
              </a:spcBef>
              <a:spcAft>
                <a:spcPts val="1200"/>
              </a:spcAft>
              <a:buSzPct val="80000"/>
            </a:pPr>
            <a:r>
              <a:rPr lang="en-US" dirty="0" smtClean="0">
                <a:ea typeface="ＭＳ Ｐゴシック" pitchFamily="34" charset="-128"/>
              </a:rPr>
              <a:t>Potential distracting elements when risk information is presented</a:t>
            </a:r>
          </a:p>
          <a:p>
            <a:pPr marL="519113" indent="-228600" eaLnBrk="1" hangingPunct="1">
              <a:lnSpc>
                <a:spcPct val="90000"/>
              </a:lnSpc>
              <a:spcBef>
                <a:spcPct val="0"/>
              </a:spcBef>
              <a:spcAft>
                <a:spcPts val="1200"/>
              </a:spcAft>
            </a:pPr>
            <a:r>
              <a:rPr lang="en-US" dirty="0" smtClean="0">
                <a:ea typeface="ＭＳ Ｐゴシック" pitchFamily="34" charset="-128"/>
              </a:rPr>
              <a:t>Importance of reviewing concepts, draft and final storyboards, final layout, and video</a:t>
            </a:r>
          </a:p>
          <a:p>
            <a:pPr marL="519113" indent="-228600" eaLnBrk="1" hangingPunct="1">
              <a:lnSpc>
                <a:spcPct val="90000"/>
              </a:lnSpc>
              <a:spcBef>
                <a:spcPct val="0"/>
              </a:spcBef>
              <a:spcAft>
                <a:spcPts val="1200"/>
              </a:spcAft>
            </a:pPr>
            <a:r>
              <a:rPr lang="en-US" dirty="0" smtClean="0">
                <a:ea typeface="ＭＳ Ｐゴシック" pitchFamily="34" charset="-128"/>
              </a:rPr>
              <a:t>Consider submitting to FDA for advisory comments, per </a:t>
            </a:r>
            <a:r>
              <a:rPr lang="en-US" dirty="0" err="1" smtClean="0">
                <a:ea typeface="ＭＳ Ｐゴシック" pitchFamily="34" charset="-128"/>
              </a:rPr>
              <a:t>PhRMA</a:t>
            </a:r>
            <a:r>
              <a:rPr lang="en-US" dirty="0" smtClean="0">
                <a:ea typeface="ＭＳ Ｐゴシック" pitchFamily="34" charset="-128"/>
              </a:rPr>
              <a:t> guidelines</a:t>
            </a:r>
            <a:endParaRPr lang="en-US" sz="2800" dirty="0" smtClean="0">
              <a:ea typeface="ＭＳ Ｐゴシック" pitchFamily="34" charset="-128"/>
            </a:endParaRPr>
          </a:p>
        </p:txBody>
      </p:sp>
      <p:sp>
        <p:nvSpPr>
          <p:cNvPr id="322565" name="Rectangle 2"/>
          <p:cNvSpPr>
            <a:spLocks noChangeArrowheads="1"/>
          </p:cNvSpPr>
          <p:nvPr/>
        </p:nvSpPr>
        <p:spPr bwMode="auto">
          <a:xfrm>
            <a:off x="259773" y="603973"/>
            <a:ext cx="7086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dirty="0">
                <a:solidFill>
                  <a:schemeClr val="tx2"/>
                </a:solidFill>
              </a:rPr>
              <a:t>Direct-to-Consumer </a:t>
            </a:r>
            <a:r>
              <a:rPr lang="en-US" sz="3200" b="1" dirty="0" smtClean="0">
                <a:solidFill>
                  <a:schemeClr val="tx2"/>
                </a:solidFill>
              </a:rPr>
              <a:t>Broadcast Ads</a:t>
            </a:r>
            <a:endParaRPr lang="en-US" sz="3200" b="1" dirty="0">
              <a:solidFill>
                <a:schemeClr val="tx2"/>
              </a:solidFill>
            </a:endParaRPr>
          </a:p>
        </p:txBody>
      </p:sp>
    </p:spTree>
    <p:extLst>
      <p:ext uri="{BB962C8B-B14F-4D97-AF65-F5344CB8AC3E}">
        <p14:creationId xmlns:p14="http://schemas.microsoft.com/office/powerpoint/2010/main" val="88164040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DB6EF03-ED11-4016-B570-C5F65D805D0C}" type="slidenum">
              <a:rPr lang="en-US"/>
              <a:pPr eaLnBrk="1" hangingPunct="1"/>
              <a:t>4</a:t>
            </a:fld>
            <a:endParaRPr lang="en-US"/>
          </a:p>
        </p:txBody>
      </p:sp>
      <p:sp>
        <p:nvSpPr>
          <p:cNvPr id="13315"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44A84823-B4D4-480A-8EB9-D4E1FD111503}" type="slidenum">
              <a:rPr lang="en-US" sz="1000"/>
              <a:pPr algn="r" eaLnBrk="1" hangingPunct="1"/>
              <a:t>4</a:t>
            </a:fld>
            <a:endParaRPr lang="en-US" sz="1000"/>
          </a:p>
        </p:txBody>
      </p:sp>
      <p:sp>
        <p:nvSpPr>
          <p:cNvPr id="13316" name="Rectangle 2"/>
          <p:cNvSpPr>
            <a:spLocks noGrp="1" noChangeArrowheads="1"/>
          </p:cNvSpPr>
          <p:nvPr>
            <p:ph type="title" idx="4294967295"/>
          </p:nvPr>
        </p:nvSpPr>
        <p:spPr>
          <a:xfrm>
            <a:off x="307975" y="304800"/>
            <a:ext cx="8378825" cy="792163"/>
          </a:xfrm>
        </p:spPr>
        <p:txBody>
          <a:bodyPr/>
          <a:lstStyle/>
          <a:p>
            <a:pPr eaLnBrk="1" hangingPunct="1"/>
            <a:r>
              <a:rPr lang="en-US" dirty="0" smtClean="0">
                <a:ea typeface="ＭＳ Ｐゴシック" pitchFamily="34" charset="-128"/>
              </a:rPr>
              <a:t>Food, Drug, and Cosmetic Act</a:t>
            </a:r>
          </a:p>
        </p:txBody>
      </p:sp>
      <p:sp>
        <p:nvSpPr>
          <p:cNvPr id="13317" name="Rectangle 3"/>
          <p:cNvSpPr>
            <a:spLocks noGrp="1" noChangeArrowheads="1"/>
          </p:cNvSpPr>
          <p:nvPr>
            <p:ph type="body" idx="4294967295"/>
          </p:nvPr>
        </p:nvSpPr>
        <p:spPr>
          <a:xfrm>
            <a:off x="381000" y="1371600"/>
            <a:ext cx="8382000" cy="4800600"/>
          </a:xfrm>
        </p:spPr>
        <p:txBody>
          <a:bodyPr/>
          <a:lstStyle/>
          <a:p>
            <a:pPr marL="241300" indent="-254000" eaLnBrk="1" hangingPunct="1">
              <a:lnSpc>
                <a:spcPct val="85000"/>
              </a:lnSpc>
              <a:spcBef>
                <a:spcPct val="0"/>
              </a:spcBef>
              <a:spcAft>
                <a:spcPts val="1200"/>
              </a:spcAft>
              <a:buSzPct val="85000"/>
              <a:buFont typeface="Wingdings" pitchFamily="2" charset="2"/>
              <a:buChar char="§"/>
            </a:pPr>
            <a:r>
              <a:rPr lang="en-US" dirty="0" smtClean="0">
                <a:ea typeface="ＭＳ Ｐゴシック" pitchFamily="34" charset="-128"/>
              </a:rPr>
              <a:t>Prohibits promotion of unapproved uses </a:t>
            </a:r>
          </a:p>
          <a:p>
            <a:pPr marL="519113" lvl="1" indent="-228600" eaLnBrk="1" hangingPunct="1">
              <a:lnSpc>
                <a:spcPct val="85000"/>
              </a:lnSpc>
              <a:spcBef>
                <a:spcPct val="0"/>
              </a:spcBef>
              <a:spcAft>
                <a:spcPts val="1200"/>
              </a:spcAft>
              <a:buSzPct val="80000"/>
              <a:buFont typeface="Arial" pitchFamily="34" charset="0"/>
              <a:buChar char="•"/>
            </a:pPr>
            <a:r>
              <a:rPr lang="en-US" sz="2800" dirty="0" smtClean="0">
                <a:ea typeface="ＭＳ Ｐゴシック" pitchFamily="34" charset="-128"/>
              </a:rPr>
              <a:t>Cannot introduce into commerce a “new drug” that does not have an approved application</a:t>
            </a:r>
          </a:p>
          <a:p>
            <a:pPr marL="519113" lvl="1" indent="-228600" eaLnBrk="1" hangingPunct="1">
              <a:lnSpc>
                <a:spcPct val="85000"/>
              </a:lnSpc>
              <a:spcBef>
                <a:spcPct val="0"/>
              </a:spcBef>
              <a:spcAft>
                <a:spcPts val="1200"/>
              </a:spcAft>
              <a:buSzPct val="85000"/>
              <a:buFont typeface="Arial" pitchFamily="34" charset="0"/>
              <a:buChar char="•"/>
            </a:pPr>
            <a:r>
              <a:rPr lang="en-US" sz="2800" dirty="0" smtClean="0">
                <a:ea typeface="ＭＳ Ｐゴシック" pitchFamily="34" charset="-128"/>
              </a:rPr>
              <a:t>A “new drug” can include an approved product that is intended:</a:t>
            </a:r>
          </a:p>
          <a:p>
            <a:pPr marL="747713" lvl="2" indent="-230188" eaLnBrk="1" hangingPunct="1">
              <a:lnSpc>
                <a:spcPct val="85000"/>
              </a:lnSpc>
              <a:spcBef>
                <a:spcPct val="0"/>
              </a:spcBef>
              <a:spcAft>
                <a:spcPts val="1200"/>
              </a:spcAft>
              <a:buSzPct val="50000"/>
              <a:buFont typeface="Courier New" pitchFamily="49" charset="0"/>
              <a:buChar char="o"/>
            </a:pPr>
            <a:r>
              <a:rPr lang="en-US" sz="2800" dirty="0" smtClean="0">
                <a:ea typeface="ＭＳ Ｐゴシック" pitchFamily="34" charset="-128"/>
              </a:rPr>
              <a:t>To treat a different disease/condition than that for which it has been approved</a:t>
            </a:r>
          </a:p>
          <a:p>
            <a:pPr marL="747713" lvl="2" indent="-230188" eaLnBrk="1" hangingPunct="1">
              <a:lnSpc>
                <a:spcPct val="85000"/>
              </a:lnSpc>
              <a:spcBef>
                <a:spcPct val="0"/>
              </a:spcBef>
              <a:spcAft>
                <a:spcPts val="1200"/>
              </a:spcAft>
              <a:buSzPct val="50000"/>
              <a:buFont typeface="Courier New" pitchFamily="49" charset="0"/>
              <a:buChar char="o"/>
            </a:pPr>
            <a:r>
              <a:rPr lang="en-US" sz="2800" dirty="0" smtClean="0">
                <a:ea typeface="ＭＳ Ｐゴシック" pitchFamily="34" charset="-128"/>
              </a:rPr>
              <a:t>For use in a patient population other than what has been approved</a:t>
            </a:r>
          </a:p>
          <a:p>
            <a:pPr marL="747713" lvl="2" indent="-230188" eaLnBrk="1" hangingPunct="1">
              <a:lnSpc>
                <a:spcPct val="85000"/>
              </a:lnSpc>
              <a:spcBef>
                <a:spcPct val="0"/>
              </a:spcBef>
              <a:spcAft>
                <a:spcPts val="1200"/>
              </a:spcAft>
              <a:buSzPct val="50000"/>
              <a:buFont typeface="Courier New" pitchFamily="49" charset="0"/>
              <a:buChar char="o"/>
            </a:pPr>
            <a:r>
              <a:rPr lang="en-US" sz="2800" dirty="0" smtClean="0">
                <a:ea typeface="ＭＳ Ｐゴシック" pitchFamily="34" charset="-128"/>
              </a:rPr>
              <a:t>For use at a different dose than has been approved</a:t>
            </a:r>
          </a:p>
        </p:txBody>
      </p:sp>
    </p:spTree>
    <p:extLst>
      <p:ext uri="{BB962C8B-B14F-4D97-AF65-F5344CB8AC3E}">
        <p14:creationId xmlns:p14="http://schemas.microsoft.com/office/powerpoint/2010/main" val="36349152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9193C86-BB0E-4472-8088-D98398DB6AF8}" type="slidenum">
              <a:rPr lang="en-US"/>
              <a:pPr/>
              <a:t>40</a:t>
            </a:fld>
            <a:endParaRPr lang="en-US"/>
          </a:p>
        </p:txBody>
      </p:sp>
      <p:sp>
        <p:nvSpPr>
          <p:cNvPr id="674818" name="Rectangle 2"/>
          <p:cNvSpPr>
            <a:spLocks noGrp="1" noChangeArrowheads="1"/>
          </p:cNvSpPr>
          <p:nvPr>
            <p:ph type="ctrTitle" idx="4294967295"/>
          </p:nvPr>
        </p:nvSpPr>
        <p:spPr>
          <a:xfrm>
            <a:off x="723900" y="1727200"/>
            <a:ext cx="7581900" cy="1549400"/>
          </a:xfrm>
        </p:spPr>
        <p:txBody>
          <a:bodyPr tIns="0" bIns="0"/>
          <a:lstStyle/>
          <a:p>
            <a:pPr eaLnBrk="1" hangingPunct="1"/>
            <a:r>
              <a:rPr lang="en-US" b="0" dirty="0" smtClean="0">
                <a:ea typeface="ＭＳ Ｐゴシック" pitchFamily="34" charset="-128"/>
                <a:cs typeface="Arial" charset="0"/>
              </a:rPr>
              <a:t/>
            </a:r>
            <a:br>
              <a:rPr lang="en-US" b="0" dirty="0" smtClean="0">
                <a:ea typeface="ＭＳ Ｐゴシック" pitchFamily="34" charset="-128"/>
                <a:cs typeface="Arial" charset="0"/>
              </a:rPr>
            </a:br>
            <a:r>
              <a:rPr lang="en-US" dirty="0" smtClean="0">
                <a:ea typeface="ＭＳ Ｐゴシック" pitchFamily="34" charset="-128"/>
                <a:cs typeface="Arial" charset="0"/>
              </a:rPr>
              <a:t>Reminder Ads</a:t>
            </a:r>
          </a:p>
        </p:txBody>
      </p:sp>
    </p:spTree>
    <p:extLst>
      <p:ext uri="{BB962C8B-B14F-4D97-AF65-F5344CB8AC3E}">
        <p14:creationId xmlns:p14="http://schemas.microsoft.com/office/powerpoint/2010/main" val="389902507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C2E7A4-F6A0-4609-8283-5FFEB891B931}" type="slidenum">
              <a:rPr lang="en-US"/>
              <a:pPr eaLnBrk="1" hangingPunct="1"/>
              <a:t>41</a:t>
            </a:fld>
            <a:endParaRPr lang="en-US"/>
          </a:p>
        </p:txBody>
      </p:sp>
      <p:sp>
        <p:nvSpPr>
          <p:cNvPr id="60419"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0850E7D4-7767-4A74-9B0F-6276A98B8D23}" type="slidenum">
              <a:rPr lang="en-US" sz="1000"/>
              <a:pPr algn="r" eaLnBrk="1" hangingPunct="1"/>
              <a:t>41</a:t>
            </a:fld>
            <a:endParaRPr lang="en-US" sz="1000"/>
          </a:p>
        </p:txBody>
      </p:sp>
      <p:sp>
        <p:nvSpPr>
          <p:cNvPr id="60420" name="Rectangle 2"/>
          <p:cNvSpPr>
            <a:spLocks noGrp="1" noChangeArrowheads="1"/>
          </p:cNvSpPr>
          <p:nvPr>
            <p:ph type="title" idx="4294967295"/>
          </p:nvPr>
        </p:nvSpPr>
        <p:spPr>
          <a:xfrm>
            <a:off x="228600" y="304800"/>
            <a:ext cx="8512175" cy="792163"/>
          </a:xfrm>
        </p:spPr>
        <p:txBody>
          <a:bodyPr/>
          <a:lstStyle/>
          <a:p>
            <a:pPr eaLnBrk="1" hangingPunct="1"/>
            <a:r>
              <a:rPr lang="en-US" dirty="0" smtClean="0">
                <a:ea typeface="ＭＳ Ｐゴシック" pitchFamily="34" charset="-128"/>
              </a:rPr>
              <a:t>Reminder Ads</a:t>
            </a:r>
          </a:p>
        </p:txBody>
      </p:sp>
      <p:sp>
        <p:nvSpPr>
          <p:cNvPr id="60421" name="Rectangle 3"/>
          <p:cNvSpPr>
            <a:spLocks noGrp="1" noChangeArrowheads="1"/>
          </p:cNvSpPr>
          <p:nvPr>
            <p:ph type="body" idx="4294967295"/>
          </p:nvPr>
        </p:nvSpPr>
        <p:spPr>
          <a:xfrm>
            <a:off x="228600" y="1312863"/>
            <a:ext cx="8610600" cy="5181600"/>
          </a:xfrm>
        </p:spPr>
        <p:txBody>
          <a:bodyPr/>
          <a:lstStyle/>
          <a:p>
            <a:pPr marL="228600" lvl="2" indent="-228600">
              <a:lnSpc>
                <a:spcPct val="90000"/>
              </a:lnSpc>
              <a:buSzPct val="85000"/>
              <a:buFont typeface="Wingdings" pitchFamily="2" charset="2"/>
              <a:buChar char="§"/>
            </a:pPr>
            <a:r>
              <a:rPr lang="en-US" sz="2800" dirty="0" smtClean="0"/>
              <a:t>Reminder ads may mention the drug name, but may not contain any claims, express or implied, about the drug’s use</a:t>
            </a:r>
          </a:p>
          <a:p>
            <a:pPr marL="228600" lvl="2" indent="-228600">
              <a:lnSpc>
                <a:spcPct val="90000"/>
              </a:lnSpc>
              <a:buSzPct val="85000"/>
              <a:buFont typeface="Wingdings" pitchFamily="2" charset="2"/>
              <a:buChar char="§"/>
            </a:pPr>
            <a:r>
              <a:rPr lang="en-US" sz="2800" dirty="0" smtClean="0"/>
              <a:t>A </a:t>
            </a:r>
            <a:r>
              <a:rPr lang="en-US" sz="2800" dirty="0"/>
              <a:t>reminder ad </a:t>
            </a:r>
            <a:r>
              <a:rPr lang="en-US" sz="2800" dirty="0" smtClean="0"/>
              <a:t>is a drug ad, but it is not required </a:t>
            </a:r>
            <a:r>
              <a:rPr lang="en-US" altLang="ja-JP" sz="2800" dirty="0" smtClean="0"/>
              <a:t>include the </a:t>
            </a:r>
            <a:r>
              <a:rPr lang="ja-JP" altLang="en-US" sz="2800" dirty="0" smtClean="0">
                <a:ea typeface="ＭＳ Ｐゴシック" pitchFamily="34" charset="-128"/>
                <a:cs typeface="Arial" charset="0"/>
              </a:rPr>
              <a:t>“</a:t>
            </a:r>
            <a:r>
              <a:rPr lang="en-US" altLang="ja-JP" sz="2800" dirty="0" smtClean="0">
                <a:ea typeface="ＭＳ Ｐゴシック" pitchFamily="34" charset="-128"/>
                <a:cs typeface="Arial" charset="0"/>
              </a:rPr>
              <a:t>brief summary</a:t>
            </a:r>
            <a:r>
              <a:rPr lang="ja-JP" altLang="en-US" sz="2800" dirty="0" smtClean="0">
                <a:ea typeface="ＭＳ Ｐゴシック" pitchFamily="34" charset="-128"/>
                <a:cs typeface="Arial" charset="0"/>
              </a:rPr>
              <a:t>” </a:t>
            </a:r>
            <a:r>
              <a:rPr lang="en-US" altLang="ja-JP" sz="2800" dirty="0" smtClean="0">
                <a:ea typeface="ＭＳ Ｐゴシック" pitchFamily="34" charset="-128"/>
                <a:cs typeface="Arial" charset="0"/>
              </a:rPr>
              <a:t>of risk information</a:t>
            </a:r>
            <a:endParaRPr lang="en-US" altLang="ja-JP" sz="2800" dirty="0" smtClean="0"/>
          </a:p>
          <a:p>
            <a:pPr marL="228600" lvl="2" indent="-228600">
              <a:lnSpc>
                <a:spcPct val="90000"/>
              </a:lnSpc>
              <a:buSzPct val="85000"/>
              <a:buFont typeface="Wingdings" pitchFamily="2" charset="2"/>
              <a:buChar char="§"/>
            </a:pPr>
            <a:r>
              <a:rPr lang="en-US" altLang="ja-JP" sz="2800" dirty="0" smtClean="0"/>
              <a:t>Issues of application include:</a:t>
            </a:r>
          </a:p>
          <a:p>
            <a:pPr marL="519113" lvl="3" indent="-228600">
              <a:lnSpc>
                <a:spcPct val="90000"/>
              </a:lnSpc>
              <a:buSzPct val="80000"/>
              <a:buFont typeface="Arial" pitchFamily="34" charset="0"/>
              <a:buChar char="•"/>
            </a:pPr>
            <a:r>
              <a:rPr lang="en-US" altLang="ja-JP" sz="2800" dirty="0" smtClean="0"/>
              <a:t>Reminder ads cannot be used for a drug with a boxed warning</a:t>
            </a:r>
          </a:p>
          <a:p>
            <a:pPr marL="519113" lvl="3" indent="-228600">
              <a:lnSpc>
                <a:spcPct val="90000"/>
              </a:lnSpc>
              <a:buSzPct val="80000"/>
              <a:buFont typeface="Arial" pitchFamily="34" charset="0"/>
              <a:buChar char="•"/>
            </a:pPr>
            <a:r>
              <a:rPr lang="en-US" altLang="ja-JP" sz="2800" dirty="0" smtClean="0"/>
              <a:t>Images can make an implied efficacy claim</a:t>
            </a:r>
          </a:p>
          <a:p>
            <a:pPr marL="519113" lvl="3" indent="-228600">
              <a:lnSpc>
                <a:spcPct val="90000"/>
              </a:lnSpc>
              <a:buSzPct val="80000"/>
              <a:buFont typeface="Arial" pitchFamily="34" charset="0"/>
              <a:buChar char="•"/>
            </a:pPr>
            <a:r>
              <a:rPr lang="en-US" altLang="ja-JP" sz="2800" dirty="0" smtClean="0"/>
              <a:t>Proximity to other materials that contain statements of the drug’s use can be problematic</a:t>
            </a:r>
          </a:p>
        </p:txBody>
      </p:sp>
    </p:spTree>
    <p:extLst>
      <p:ext uri="{BB962C8B-B14F-4D97-AF65-F5344CB8AC3E}">
        <p14:creationId xmlns:p14="http://schemas.microsoft.com/office/powerpoint/2010/main" val="405883109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9193C86-BB0E-4472-8088-D98398DB6AF8}" type="slidenum">
              <a:rPr lang="en-US"/>
              <a:pPr/>
              <a:t>42</a:t>
            </a:fld>
            <a:endParaRPr lang="en-US"/>
          </a:p>
        </p:txBody>
      </p:sp>
      <p:sp>
        <p:nvSpPr>
          <p:cNvPr id="674818" name="Rectangle 2"/>
          <p:cNvSpPr>
            <a:spLocks noGrp="1" noChangeArrowheads="1"/>
          </p:cNvSpPr>
          <p:nvPr>
            <p:ph type="ctrTitle" idx="4294967295"/>
          </p:nvPr>
        </p:nvSpPr>
        <p:spPr>
          <a:xfrm>
            <a:off x="723900" y="1727200"/>
            <a:ext cx="7581900" cy="1549400"/>
          </a:xfrm>
        </p:spPr>
        <p:txBody>
          <a:bodyPr tIns="0" bIns="0"/>
          <a:lstStyle/>
          <a:p>
            <a:pPr eaLnBrk="1" hangingPunct="1"/>
            <a:r>
              <a:rPr lang="en-US" b="0" dirty="0" smtClean="0">
                <a:ea typeface="ＭＳ Ｐゴシック" pitchFamily="34" charset="-128"/>
                <a:cs typeface="Arial" charset="0"/>
              </a:rPr>
              <a:t/>
            </a:r>
            <a:br>
              <a:rPr lang="en-US" b="0" dirty="0" smtClean="0">
                <a:ea typeface="ＭＳ Ｐゴシック" pitchFamily="34" charset="-128"/>
                <a:cs typeface="Arial" charset="0"/>
              </a:rPr>
            </a:br>
            <a:r>
              <a:rPr lang="en-US" dirty="0" smtClean="0">
                <a:ea typeface="ＭＳ Ｐゴシック" pitchFamily="34" charset="-128"/>
                <a:cs typeface="Arial" charset="0"/>
              </a:rPr>
              <a:t>Economic Information</a:t>
            </a:r>
          </a:p>
        </p:txBody>
      </p:sp>
    </p:spTree>
    <p:extLst>
      <p:ext uri="{BB962C8B-B14F-4D97-AF65-F5344CB8AC3E}">
        <p14:creationId xmlns:p14="http://schemas.microsoft.com/office/powerpoint/2010/main" val="2309587458"/>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6C8D08D-BACF-4EBA-8831-656420EE215B}" type="slidenum">
              <a:rPr lang="en-US"/>
              <a:pPr/>
              <a:t>43</a:t>
            </a:fld>
            <a:endParaRPr lang="en-US"/>
          </a:p>
        </p:txBody>
      </p:sp>
      <p:sp>
        <p:nvSpPr>
          <p:cNvPr id="51201" name="Title 1"/>
          <p:cNvSpPr>
            <a:spLocks noGrp="1"/>
          </p:cNvSpPr>
          <p:nvPr>
            <p:ph type="title"/>
          </p:nvPr>
        </p:nvSpPr>
        <p:spPr>
          <a:xfrm>
            <a:off x="378114" y="228600"/>
            <a:ext cx="8512175" cy="914400"/>
          </a:xfrm>
        </p:spPr>
        <p:txBody>
          <a:bodyPr/>
          <a:lstStyle/>
          <a:p>
            <a:pPr eaLnBrk="1" hangingPunct="1"/>
            <a:r>
              <a:rPr lang="en-US" dirty="0" smtClean="0">
                <a:ea typeface="ＭＳ Ｐゴシック" pitchFamily="34" charset="-128"/>
              </a:rPr>
              <a:t>Economic Information</a:t>
            </a:r>
          </a:p>
        </p:txBody>
      </p:sp>
      <p:sp>
        <p:nvSpPr>
          <p:cNvPr id="55298" name="Content Placeholder 2"/>
          <p:cNvSpPr>
            <a:spLocks noGrp="1"/>
          </p:cNvSpPr>
          <p:nvPr>
            <p:ph idx="1"/>
          </p:nvPr>
        </p:nvSpPr>
        <p:spPr>
          <a:xfrm>
            <a:off x="304800" y="1371600"/>
            <a:ext cx="8521700" cy="5081588"/>
          </a:xfrm>
        </p:spPr>
        <p:txBody>
          <a:bodyPr/>
          <a:lstStyle/>
          <a:p>
            <a:pPr marL="228600" indent="-228600" eaLnBrk="1" hangingPunct="1">
              <a:lnSpc>
                <a:spcPct val="90000"/>
              </a:lnSpc>
              <a:spcBef>
                <a:spcPct val="0"/>
              </a:spcBef>
              <a:spcAft>
                <a:spcPts val="1200"/>
              </a:spcAft>
              <a:buSzPct val="85000"/>
              <a:buFont typeface="Wingdings" pitchFamily="2" charset="2"/>
              <a:buChar char="§"/>
            </a:pPr>
            <a:r>
              <a:rPr lang="en-US" dirty="0" smtClean="0">
                <a:ea typeface="ＭＳ Ｐゴシック" pitchFamily="34" charset="-128"/>
              </a:rPr>
              <a:t>Promotional materials may contain economic information, which often </a:t>
            </a:r>
            <a:r>
              <a:rPr lang="en-US" sz="2800" dirty="0" smtClean="0">
                <a:ea typeface="ＭＳ Ｐゴシック" pitchFamily="34" charset="-128"/>
              </a:rPr>
              <a:t>consists of assertions about the economic consequences of using a drug</a:t>
            </a:r>
          </a:p>
          <a:p>
            <a:pPr marL="519113" lvl="2" indent="-228600" eaLnBrk="1" hangingPunct="1">
              <a:lnSpc>
                <a:spcPct val="90000"/>
              </a:lnSpc>
              <a:spcBef>
                <a:spcPct val="0"/>
              </a:spcBef>
              <a:spcAft>
                <a:spcPts val="1200"/>
              </a:spcAft>
              <a:buSzPct val="80000"/>
              <a:buFont typeface="Arial" pitchFamily="34" charset="0"/>
              <a:buChar char="•"/>
            </a:pPr>
            <a:r>
              <a:rPr lang="en-US" sz="2800" dirty="0" smtClean="0">
                <a:ea typeface="ＭＳ Ｐゴシック" pitchFamily="34" charset="-128"/>
              </a:rPr>
              <a:t>At times, the information is comparative of the costs of using different products</a:t>
            </a:r>
          </a:p>
          <a:p>
            <a:pPr marL="519113" lvl="1" indent="-228600" eaLnBrk="1" hangingPunct="1">
              <a:lnSpc>
                <a:spcPct val="90000"/>
              </a:lnSpc>
              <a:spcBef>
                <a:spcPct val="0"/>
              </a:spcBef>
              <a:spcAft>
                <a:spcPts val="1200"/>
              </a:spcAft>
              <a:buSzPct val="80000"/>
              <a:buFont typeface="Arial" pitchFamily="34" charset="0"/>
              <a:buChar char="•"/>
            </a:pPr>
            <a:r>
              <a:rPr lang="en-US" sz="2800" dirty="0" smtClean="0">
                <a:ea typeface="ＭＳ Ｐゴシック" pitchFamily="34" charset="-128"/>
              </a:rPr>
              <a:t>FDA often considers such economic comparisons to be based on an implied representation that the products are comparable in safety and effectiveness, which requires “substantial evidence,” typically in the form of data from head-to-head clinical trials</a:t>
            </a:r>
          </a:p>
        </p:txBody>
      </p:sp>
      <p:sp>
        <p:nvSpPr>
          <p:cNvPr id="51203"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C5FC108D-F645-4003-A0E2-6954F1580542}" type="slidenum">
              <a:rPr lang="en-US" sz="1000"/>
              <a:pPr algn="r" eaLnBrk="1" hangingPunct="1"/>
              <a:t>43</a:t>
            </a:fld>
            <a:endParaRPr lang="en-US" sz="1000"/>
          </a:p>
        </p:txBody>
      </p:sp>
    </p:spTree>
    <p:extLst>
      <p:ext uri="{BB962C8B-B14F-4D97-AF65-F5344CB8AC3E}">
        <p14:creationId xmlns:p14="http://schemas.microsoft.com/office/powerpoint/2010/main" val="14733432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9D24457-8CD2-45B1-8E3E-357A721BBA62}" type="slidenum">
              <a:rPr lang="en-US"/>
              <a:pPr/>
              <a:t>44</a:t>
            </a:fld>
            <a:endParaRPr lang="en-US"/>
          </a:p>
        </p:txBody>
      </p:sp>
      <p:sp>
        <p:nvSpPr>
          <p:cNvPr id="325634" name="Title 1"/>
          <p:cNvSpPr>
            <a:spLocks noGrp="1"/>
          </p:cNvSpPr>
          <p:nvPr>
            <p:ph type="title" idx="4294967295"/>
          </p:nvPr>
        </p:nvSpPr>
        <p:spPr>
          <a:xfrm>
            <a:off x="174625" y="304800"/>
            <a:ext cx="8512175" cy="914400"/>
          </a:xfrm>
        </p:spPr>
        <p:txBody>
          <a:bodyPr/>
          <a:lstStyle/>
          <a:p>
            <a:pPr eaLnBrk="1" hangingPunct="1"/>
            <a:r>
              <a:rPr lang="en-US" smtClean="0">
                <a:ea typeface="ＭＳ Ｐゴシック" pitchFamily="34" charset="-128"/>
              </a:rPr>
              <a:t>Health Care Economic Information (HCEI)</a:t>
            </a:r>
          </a:p>
        </p:txBody>
      </p:sp>
      <p:sp>
        <p:nvSpPr>
          <p:cNvPr id="55298" name="Content Placeholder 2"/>
          <p:cNvSpPr>
            <a:spLocks noGrp="1"/>
          </p:cNvSpPr>
          <p:nvPr>
            <p:ph idx="4294967295"/>
          </p:nvPr>
        </p:nvSpPr>
        <p:spPr>
          <a:xfrm>
            <a:off x="304800" y="1371600"/>
            <a:ext cx="8521700" cy="5081588"/>
          </a:xfrm>
        </p:spPr>
        <p:txBody>
          <a:bodyPr/>
          <a:lstStyle/>
          <a:p>
            <a:pPr marL="228600" indent="-228600" eaLnBrk="1" hangingPunct="1">
              <a:lnSpc>
                <a:spcPct val="80000"/>
              </a:lnSpc>
              <a:spcBef>
                <a:spcPct val="0"/>
              </a:spcBef>
              <a:spcAft>
                <a:spcPts val="1200"/>
              </a:spcAft>
              <a:buSzPct val="85000"/>
              <a:buFont typeface="Wingdings" pitchFamily="2" charset="2"/>
              <a:buChar char="§"/>
            </a:pPr>
            <a:r>
              <a:rPr lang="en-US" dirty="0" smtClean="0">
                <a:ea typeface="ＭＳ Ｐゴシック" pitchFamily="34" charset="-128"/>
              </a:rPr>
              <a:t>FDCA specifically provides for sharing HCEI with formulary committees and similar entities</a:t>
            </a:r>
          </a:p>
          <a:p>
            <a:pPr marL="519113" lvl="1" indent="-228600" eaLnBrk="1" hangingPunct="1">
              <a:lnSpc>
                <a:spcPct val="80000"/>
              </a:lnSpc>
              <a:spcBef>
                <a:spcPct val="0"/>
              </a:spcBef>
              <a:spcAft>
                <a:spcPts val="1200"/>
              </a:spcAft>
              <a:buSzPct val="80000"/>
              <a:buFont typeface="Arial" pitchFamily="34" charset="0"/>
              <a:buChar char="•"/>
            </a:pPr>
            <a:r>
              <a:rPr lang="en-US" sz="2800" dirty="0" smtClean="0">
                <a:ea typeface="ＭＳ Ｐゴシック" pitchFamily="34" charset="-128"/>
              </a:rPr>
              <a:t>Such information is required to meet a lesser standard of substantiation than is required of efficacy or safety claims</a:t>
            </a:r>
          </a:p>
          <a:p>
            <a:pPr marL="862013" lvl="2" indent="-212725" eaLnBrk="1" hangingPunct="1">
              <a:lnSpc>
                <a:spcPct val="80000"/>
              </a:lnSpc>
              <a:spcBef>
                <a:spcPct val="0"/>
              </a:spcBef>
              <a:spcAft>
                <a:spcPts val="1200"/>
              </a:spcAft>
              <a:buSzPct val="50000"/>
              <a:buFont typeface="Courier New" pitchFamily="49" charset="0"/>
              <a:buChar char="o"/>
            </a:pPr>
            <a:r>
              <a:rPr lang="en-US" sz="2800" dirty="0" smtClean="0">
                <a:ea typeface="ＭＳ Ｐゴシック" pitchFamily="34" charset="-128"/>
              </a:rPr>
              <a:t>“Competent and reliable scientific evidence,” rather than “substantial evidence”</a:t>
            </a:r>
          </a:p>
          <a:p>
            <a:pPr marL="228600" indent="-228600" eaLnBrk="1" hangingPunct="1">
              <a:lnSpc>
                <a:spcPct val="80000"/>
              </a:lnSpc>
              <a:spcBef>
                <a:spcPct val="0"/>
              </a:spcBef>
              <a:spcAft>
                <a:spcPts val="1200"/>
              </a:spcAft>
              <a:buSzPct val="85000"/>
              <a:buFont typeface="Wingdings" pitchFamily="2" charset="2"/>
              <a:buChar char="§"/>
            </a:pPr>
            <a:r>
              <a:rPr lang="en-US" dirty="0" smtClean="0">
                <a:ea typeface="ＭＳ Ｐゴシック" pitchFamily="34" charset="-128"/>
              </a:rPr>
              <a:t>Key issues:</a:t>
            </a:r>
          </a:p>
          <a:p>
            <a:pPr marL="519113" lvl="1" indent="-228600" eaLnBrk="1" hangingPunct="1">
              <a:lnSpc>
                <a:spcPct val="80000"/>
              </a:lnSpc>
              <a:spcBef>
                <a:spcPct val="0"/>
              </a:spcBef>
              <a:spcAft>
                <a:spcPts val="1200"/>
              </a:spcAft>
              <a:buSzPct val="80000"/>
              <a:buFont typeface="Arial" pitchFamily="34" charset="0"/>
              <a:buChar char="•"/>
            </a:pPr>
            <a:r>
              <a:rPr lang="en-US" sz="2800" dirty="0" smtClean="0">
                <a:ea typeface="ＭＳ Ｐゴシック" pitchFamily="34" charset="-128"/>
              </a:rPr>
              <a:t>HCEI must directly relate to an approved indication</a:t>
            </a:r>
          </a:p>
          <a:p>
            <a:pPr marL="519113" lvl="1" indent="-228600" eaLnBrk="1" hangingPunct="1">
              <a:lnSpc>
                <a:spcPct val="80000"/>
              </a:lnSpc>
              <a:spcBef>
                <a:spcPct val="0"/>
              </a:spcBef>
              <a:spcAft>
                <a:spcPts val="1200"/>
              </a:spcAft>
              <a:buSzPct val="80000"/>
              <a:buFont typeface="Arial" pitchFamily="34" charset="0"/>
              <a:buChar char="•"/>
            </a:pPr>
            <a:r>
              <a:rPr lang="en-US" sz="2800" dirty="0" smtClean="0">
                <a:ea typeface="ＭＳ Ｐゴシック" pitchFamily="34" charset="-128"/>
              </a:rPr>
              <a:t>FDA often sees implied clinical claims in economic claims</a:t>
            </a:r>
          </a:p>
        </p:txBody>
      </p:sp>
      <p:sp>
        <p:nvSpPr>
          <p:cNvPr id="325636"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53A52CEF-C47C-4CDA-9B82-AD9CD11DDBA5}" type="slidenum">
              <a:rPr lang="en-US" sz="1000"/>
              <a:pPr algn="r" eaLnBrk="1" hangingPunct="1"/>
              <a:t>44</a:t>
            </a:fld>
            <a:endParaRPr lang="en-US" sz="1000"/>
          </a:p>
        </p:txBody>
      </p:sp>
    </p:spTree>
    <p:extLst>
      <p:ext uri="{BB962C8B-B14F-4D97-AF65-F5344CB8AC3E}">
        <p14:creationId xmlns:p14="http://schemas.microsoft.com/office/powerpoint/2010/main" val="2567218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6BF17D5-4A79-4071-8076-41A30FF3E612}" type="slidenum">
              <a:rPr lang="en-US"/>
              <a:pPr/>
              <a:t>45</a:t>
            </a:fld>
            <a:endParaRPr lang="en-US"/>
          </a:p>
        </p:txBody>
      </p:sp>
      <p:sp>
        <p:nvSpPr>
          <p:cNvPr id="352258" name="Title 1"/>
          <p:cNvSpPr>
            <a:spLocks noGrp="1"/>
          </p:cNvSpPr>
          <p:nvPr>
            <p:ph type="title" idx="4294967295"/>
          </p:nvPr>
        </p:nvSpPr>
        <p:spPr>
          <a:xfrm>
            <a:off x="174625" y="304800"/>
            <a:ext cx="8512175" cy="914400"/>
          </a:xfrm>
        </p:spPr>
        <p:txBody>
          <a:bodyPr/>
          <a:lstStyle/>
          <a:p>
            <a:pPr eaLnBrk="1" hangingPunct="1"/>
            <a:r>
              <a:rPr lang="en-US" smtClean="0">
                <a:ea typeface="ＭＳ Ｐゴシック" pitchFamily="34" charset="-128"/>
              </a:rPr>
              <a:t>Health Care Economic Information (HCEI)</a:t>
            </a:r>
          </a:p>
        </p:txBody>
      </p:sp>
      <p:sp>
        <p:nvSpPr>
          <p:cNvPr id="55298" name="Content Placeholder 2"/>
          <p:cNvSpPr>
            <a:spLocks noGrp="1"/>
          </p:cNvSpPr>
          <p:nvPr>
            <p:ph idx="4294967295"/>
          </p:nvPr>
        </p:nvSpPr>
        <p:spPr>
          <a:xfrm>
            <a:off x="304800" y="1295400"/>
            <a:ext cx="8521700" cy="5081588"/>
          </a:xfrm>
        </p:spPr>
        <p:txBody>
          <a:bodyPr/>
          <a:lstStyle/>
          <a:p>
            <a:pPr marL="228600" indent="-228600" eaLnBrk="1" hangingPunct="1">
              <a:lnSpc>
                <a:spcPct val="85000"/>
              </a:lnSpc>
              <a:spcBef>
                <a:spcPct val="0"/>
              </a:spcBef>
              <a:spcAft>
                <a:spcPts val="1200"/>
              </a:spcAft>
              <a:buSzPct val="85000"/>
              <a:buFont typeface="Wingdings" pitchFamily="2" charset="2"/>
              <a:buChar char="§"/>
            </a:pPr>
            <a:r>
              <a:rPr lang="en-US" dirty="0" smtClean="0">
                <a:ea typeface="ＭＳ Ｐゴシック" pitchFamily="34" charset="-128"/>
              </a:rPr>
              <a:t>HCEI is defined as “any analysis that identifies, measures, or compares the economic consequences, including the costs of the represented health outcomes, of the use of a drug to the use of another drug, to another health care intervention, or to no intervention”</a:t>
            </a:r>
          </a:p>
          <a:p>
            <a:pPr marL="519113" lvl="1" indent="-228600">
              <a:lnSpc>
                <a:spcPct val="85000"/>
              </a:lnSpc>
              <a:spcBef>
                <a:spcPct val="0"/>
              </a:spcBef>
              <a:spcAft>
                <a:spcPts val="1200"/>
              </a:spcAft>
              <a:buSzPct val="80000"/>
              <a:buFont typeface="Arial" pitchFamily="34" charset="0"/>
              <a:buChar char="•"/>
            </a:pPr>
            <a:r>
              <a:rPr lang="en-US" sz="2800" dirty="0" smtClean="0">
                <a:ea typeface="ＭＳ Ｐゴシック" pitchFamily="34" charset="-128"/>
              </a:rPr>
              <a:t>Typically includes economic inputs (</a:t>
            </a:r>
            <a:r>
              <a:rPr lang="en-US" sz="2800" i="1" dirty="0" smtClean="0">
                <a:ea typeface="ＭＳ Ｐゴシック" pitchFamily="34" charset="-128"/>
              </a:rPr>
              <a:t>e.g.</a:t>
            </a:r>
            <a:r>
              <a:rPr lang="en-US" sz="2800" dirty="0" smtClean="0">
                <a:ea typeface="ＭＳ Ｐゴシック" pitchFamily="34" charset="-128"/>
              </a:rPr>
              <a:t>, nursing time, days in the hospital, supplies) and measurements (</a:t>
            </a:r>
            <a:r>
              <a:rPr lang="en-US" sz="2800" i="1" dirty="0" smtClean="0">
                <a:ea typeface="ＭＳ Ｐゴシック" pitchFamily="34" charset="-128"/>
              </a:rPr>
              <a:t>e.g.</a:t>
            </a:r>
            <a:r>
              <a:rPr lang="en-US" sz="2800" dirty="0" smtClean="0">
                <a:ea typeface="ＭＳ Ｐゴシック" pitchFamily="34" charset="-128"/>
              </a:rPr>
              <a:t>, cost, cost effectiveness, cost-benefit analyses) relevant to drug’s use</a:t>
            </a:r>
          </a:p>
          <a:p>
            <a:pPr marL="519113" lvl="1" indent="-228600">
              <a:lnSpc>
                <a:spcPct val="85000"/>
              </a:lnSpc>
              <a:spcBef>
                <a:spcPct val="0"/>
              </a:spcBef>
              <a:spcAft>
                <a:spcPts val="1200"/>
              </a:spcAft>
              <a:buSzPct val="80000"/>
              <a:buFont typeface="Arial" pitchFamily="34" charset="0"/>
              <a:buChar char="•"/>
            </a:pPr>
            <a:r>
              <a:rPr lang="en-US" sz="2800" dirty="0" smtClean="0">
                <a:ea typeface="ＭＳ Ｐゴシック" pitchFamily="34" charset="-128"/>
              </a:rPr>
              <a:t>Cannot include stand-alone claims about safety or efficacy; must tie clinical outcomes to economic measures or consequences</a:t>
            </a:r>
          </a:p>
        </p:txBody>
      </p:sp>
      <p:sp>
        <p:nvSpPr>
          <p:cNvPr id="352260"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406B3352-8A4A-4904-98BD-B2A8683653B7}" type="slidenum">
              <a:rPr lang="en-US" sz="1000"/>
              <a:pPr algn="r" eaLnBrk="1" hangingPunct="1"/>
              <a:t>45</a:t>
            </a:fld>
            <a:endParaRPr lang="en-US" sz="1000"/>
          </a:p>
        </p:txBody>
      </p:sp>
    </p:spTree>
    <p:extLst>
      <p:ext uri="{BB962C8B-B14F-4D97-AF65-F5344CB8AC3E}">
        <p14:creationId xmlns:p14="http://schemas.microsoft.com/office/powerpoint/2010/main" val="2388397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8C1420C-FCA3-4DE8-A91B-DD078945741E}" type="slidenum">
              <a:rPr lang="en-US"/>
              <a:pPr/>
              <a:t>46</a:t>
            </a:fld>
            <a:endParaRPr lang="en-US"/>
          </a:p>
        </p:txBody>
      </p:sp>
      <p:sp>
        <p:nvSpPr>
          <p:cNvPr id="356354" name="Title 1"/>
          <p:cNvSpPr>
            <a:spLocks noGrp="1"/>
          </p:cNvSpPr>
          <p:nvPr>
            <p:ph type="title" idx="4294967295"/>
          </p:nvPr>
        </p:nvSpPr>
        <p:spPr>
          <a:xfrm>
            <a:off x="174625" y="304800"/>
            <a:ext cx="8512175" cy="914400"/>
          </a:xfrm>
        </p:spPr>
        <p:txBody>
          <a:bodyPr/>
          <a:lstStyle/>
          <a:p>
            <a:pPr eaLnBrk="1" hangingPunct="1"/>
            <a:r>
              <a:rPr lang="en-US" smtClean="0">
                <a:ea typeface="ＭＳ Ｐゴシック" pitchFamily="34" charset="-128"/>
              </a:rPr>
              <a:t>Health Care Economic Information (HCEI)</a:t>
            </a:r>
          </a:p>
        </p:txBody>
      </p:sp>
      <p:sp>
        <p:nvSpPr>
          <p:cNvPr id="55298" name="Content Placeholder 2"/>
          <p:cNvSpPr>
            <a:spLocks noGrp="1"/>
          </p:cNvSpPr>
          <p:nvPr>
            <p:ph idx="4294967295"/>
          </p:nvPr>
        </p:nvSpPr>
        <p:spPr>
          <a:xfrm>
            <a:off x="304800" y="1371600"/>
            <a:ext cx="8521700" cy="5081588"/>
          </a:xfrm>
        </p:spPr>
        <p:txBody>
          <a:bodyPr/>
          <a:lstStyle/>
          <a:p>
            <a:pPr marL="228600" indent="-228600">
              <a:lnSpc>
                <a:spcPct val="90000"/>
              </a:lnSpc>
              <a:spcBef>
                <a:spcPct val="0"/>
              </a:spcBef>
              <a:spcAft>
                <a:spcPct val="20000"/>
              </a:spcAft>
              <a:buSzPct val="85000"/>
              <a:buFont typeface="Wingdings" pitchFamily="2" charset="2"/>
              <a:buChar char="§"/>
            </a:pPr>
            <a:r>
              <a:rPr lang="en-US" sz="2400" dirty="0" smtClean="0">
                <a:ea typeface="ＭＳ Ｐゴシック" pitchFamily="34" charset="-128"/>
              </a:rPr>
              <a:t>Relating the economic claim to an approved use isn’t necessarily straightforward</a:t>
            </a:r>
          </a:p>
          <a:p>
            <a:pPr marL="519113" lvl="1" indent="-228600">
              <a:lnSpc>
                <a:spcPct val="90000"/>
              </a:lnSpc>
              <a:spcBef>
                <a:spcPct val="0"/>
              </a:spcBef>
              <a:spcAft>
                <a:spcPct val="20000"/>
              </a:spcAft>
              <a:buSzPct val="80000"/>
              <a:buFont typeface="Arial" pitchFamily="34" charset="0"/>
              <a:buChar char="•"/>
            </a:pPr>
            <a:r>
              <a:rPr lang="en-US" u="sng" dirty="0" smtClean="0">
                <a:ea typeface="ＭＳ Ｐゴシック" pitchFamily="34" charset="-128"/>
              </a:rPr>
              <a:t>OK</a:t>
            </a:r>
            <a:r>
              <a:rPr lang="en-US" dirty="0" smtClean="0">
                <a:ea typeface="ＭＳ Ｐゴシック" pitchFamily="34" charset="-128"/>
              </a:rPr>
              <a:t>:  Economic consequences of fractures for a drug approved to prevent bone fractures due to osteoporosis</a:t>
            </a:r>
          </a:p>
          <a:p>
            <a:pPr marL="519113" lvl="1" indent="-228600">
              <a:lnSpc>
                <a:spcPct val="90000"/>
              </a:lnSpc>
              <a:spcBef>
                <a:spcPct val="0"/>
              </a:spcBef>
              <a:spcAft>
                <a:spcPct val="20000"/>
              </a:spcAft>
              <a:buSzPct val="80000"/>
              <a:buFont typeface="Arial" pitchFamily="34" charset="0"/>
              <a:buChar char="•"/>
            </a:pPr>
            <a:r>
              <a:rPr lang="en-US" u="sng" dirty="0" smtClean="0">
                <a:ea typeface="ＭＳ Ｐゴシック" pitchFamily="34" charset="-128"/>
              </a:rPr>
              <a:t>Not OK</a:t>
            </a:r>
            <a:r>
              <a:rPr lang="en-US" dirty="0" smtClean="0">
                <a:ea typeface="ＭＳ Ｐゴシック" pitchFamily="34" charset="-128"/>
              </a:rPr>
              <a:t>:  Economic claims based on prolonged patient survival for drug approved to treat symptoms of heart failure</a:t>
            </a:r>
          </a:p>
          <a:p>
            <a:pPr marL="519113" lvl="1" indent="-228600">
              <a:lnSpc>
                <a:spcPct val="90000"/>
              </a:lnSpc>
              <a:spcBef>
                <a:spcPct val="0"/>
              </a:spcBef>
              <a:spcAft>
                <a:spcPct val="20000"/>
              </a:spcAft>
              <a:buSzPct val="80000"/>
              <a:buFont typeface="Arial" pitchFamily="34" charset="0"/>
              <a:buChar char="•"/>
            </a:pPr>
            <a:r>
              <a:rPr lang="en-US" u="sng" dirty="0" smtClean="0">
                <a:ea typeface="ＭＳ Ｐゴシック" pitchFamily="34" charset="-128"/>
              </a:rPr>
              <a:t>Not </a:t>
            </a:r>
            <a:r>
              <a:rPr lang="en-US" u="sng" dirty="0">
                <a:ea typeface="ＭＳ Ｐゴシック" pitchFamily="34" charset="-128"/>
              </a:rPr>
              <a:t>OK</a:t>
            </a:r>
            <a:r>
              <a:rPr lang="en-US" dirty="0">
                <a:ea typeface="ＭＳ Ｐゴシック" pitchFamily="34" charset="-128"/>
              </a:rPr>
              <a:t>:  Economic claims based on preventing progress of rheumatoid </a:t>
            </a:r>
            <a:r>
              <a:rPr lang="en-US" dirty="0" smtClean="0">
                <a:ea typeface="ＭＳ Ｐゴシック" pitchFamily="34" charset="-128"/>
              </a:rPr>
              <a:t>arthritis </a:t>
            </a:r>
            <a:r>
              <a:rPr lang="en-US" dirty="0">
                <a:ea typeface="ＭＳ Ｐゴシック" pitchFamily="34" charset="-128"/>
              </a:rPr>
              <a:t>where the drug is approved only to treat </a:t>
            </a:r>
            <a:r>
              <a:rPr lang="en-US" dirty="0" smtClean="0">
                <a:ea typeface="ＭＳ Ｐゴシック" pitchFamily="34" charset="-128"/>
              </a:rPr>
              <a:t>disease symptoms</a:t>
            </a:r>
          </a:p>
          <a:p>
            <a:pPr marL="519113" lvl="1" indent="-228600">
              <a:lnSpc>
                <a:spcPct val="90000"/>
              </a:lnSpc>
              <a:spcBef>
                <a:spcPct val="0"/>
              </a:spcBef>
              <a:spcAft>
                <a:spcPct val="20000"/>
              </a:spcAft>
              <a:buSzPct val="80000"/>
              <a:buFont typeface="Arial" pitchFamily="34" charset="0"/>
              <a:buChar char="•"/>
            </a:pPr>
            <a:r>
              <a:rPr lang="en-US" u="sng" dirty="0">
                <a:ea typeface="ＭＳ Ｐゴシック" pitchFamily="34" charset="-128"/>
              </a:rPr>
              <a:t>Not OK</a:t>
            </a:r>
            <a:r>
              <a:rPr lang="en-US" dirty="0">
                <a:ea typeface="ＭＳ Ｐゴシック" pitchFamily="34" charset="-128"/>
              </a:rPr>
              <a:t>:  Cost savings associated with </a:t>
            </a:r>
            <a:r>
              <a:rPr lang="en-US" dirty="0" smtClean="0">
                <a:ea typeface="ＭＳ Ｐゴシック" pitchFamily="34" charset="-128"/>
              </a:rPr>
              <a:t>preventing eye </a:t>
            </a:r>
            <a:r>
              <a:rPr lang="en-US" dirty="0">
                <a:ea typeface="ＭＳ Ｐゴシック" pitchFamily="34" charset="-128"/>
              </a:rPr>
              <a:t>and kidney disease for insulin drug approved to control blood </a:t>
            </a:r>
            <a:r>
              <a:rPr lang="en-US" dirty="0" smtClean="0">
                <a:ea typeface="ＭＳ Ｐゴシック" pitchFamily="34" charset="-128"/>
              </a:rPr>
              <a:t>sugar</a:t>
            </a:r>
          </a:p>
        </p:txBody>
      </p:sp>
      <p:sp>
        <p:nvSpPr>
          <p:cNvPr id="356356"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9D9D9C9A-EE7F-40A4-A1AD-32C4B0BF3013}" type="slidenum">
              <a:rPr lang="en-US" sz="1000"/>
              <a:pPr algn="r" eaLnBrk="1" hangingPunct="1"/>
              <a:t>46</a:t>
            </a:fld>
            <a:endParaRPr lang="en-US" sz="1000"/>
          </a:p>
        </p:txBody>
      </p:sp>
    </p:spTree>
    <p:extLst>
      <p:ext uri="{BB962C8B-B14F-4D97-AF65-F5344CB8AC3E}">
        <p14:creationId xmlns:p14="http://schemas.microsoft.com/office/powerpoint/2010/main" val="6365417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0"/>
          </p:nvPr>
        </p:nvSpPr>
        <p:spPr>
          <a:ln/>
        </p:spPr>
        <p:txBody>
          <a:bodyPr/>
          <a:lstStyle/>
          <a:p>
            <a:fld id="{02B1177C-0B36-4950-9412-44AFA070CD16}" type="slidenum">
              <a:rPr lang="en-US" sz="1000"/>
              <a:pPr/>
              <a:t>47</a:t>
            </a:fld>
            <a:endParaRPr lang="en-US" sz="1000" dirty="0"/>
          </a:p>
        </p:txBody>
      </p:sp>
      <p:cxnSp>
        <p:nvCxnSpPr>
          <p:cNvPr id="158722" name="Straight Connector 16"/>
          <p:cNvCxnSpPr>
            <a:cxnSpLocks noChangeShapeType="1"/>
          </p:cNvCxnSpPr>
          <p:nvPr/>
        </p:nvCxnSpPr>
        <p:spPr bwMode="auto">
          <a:xfrm>
            <a:off x="207963" y="3716338"/>
            <a:ext cx="8756650" cy="0"/>
          </a:xfrm>
          <a:prstGeom prst="line">
            <a:avLst/>
          </a:prstGeom>
          <a:noFill/>
          <a:ln w="9525">
            <a:solidFill>
              <a:srgbClr val="BED600"/>
            </a:solidFill>
            <a:round/>
            <a:headEnd/>
            <a:tailEnd/>
          </a:ln>
          <a:extLst>
            <a:ext uri="{909E8E84-426E-40DD-AFC4-6F175D3DCCD1}">
              <a14:hiddenFill xmlns:a14="http://schemas.microsoft.com/office/drawing/2010/main">
                <a:noFill/>
              </a14:hiddenFill>
            </a:ext>
          </a:extLst>
        </p:spPr>
      </p:cxnSp>
      <p:sp>
        <p:nvSpPr>
          <p:cNvPr id="158723" name="Text Box 3"/>
          <p:cNvSpPr txBox="1">
            <a:spLocks noChangeArrowheads="1"/>
          </p:cNvSpPr>
          <p:nvPr/>
        </p:nvSpPr>
        <p:spPr bwMode="auto">
          <a:xfrm>
            <a:off x="304800" y="3276600"/>
            <a:ext cx="3098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600" b="1"/>
              <a:t>www.hoganlovells.com</a:t>
            </a:r>
          </a:p>
        </p:txBody>
      </p:sp>
      <p:sp>
        <p:nvSpPr>
          <p:cNvPr id="158724" name="Text Box 4"/>
          <p:cNvSpPr txBox="1">
            <a:spLocks noChangeArrowheads="1"/>
          </p:cNvSpPr>
          <p:nvPr/>
        </p:nvSpPr>
        <p:spPr bwMode="auto">
          <a:xfrm>
            <a:off x="220663" y="3683000"/>
            <a:ext cx="830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800"/>
              <a:t>Hogan Lovells has offices in:  </a:t>
            </a:r>
          </a:p>
        </p:txBody>
      </p:sp>
      <p:sp>
        <p:nvSpPr>
          <p:cNvPr id="158725" name="Text Box 5"/>
          <p:cNvSpPr txBox="1">
            <a:spLocks noChangeArrowheads="1"/>
          </p:cNvSpPr>
          <p:nvPr/>
        </p:nvSpPr>
        <p:spPr bwMode="auto">
          <a:xfrm>
            <a:off x="215900" y="3937000"/>
            <a:ext cx="9953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800"/>
              <a:t>Abu Dhabi</a:t>
            </a:r>
          </a:p>
          <a:p>
            <a:pPr eaLnBrk="1" hangingPunct="1"/>
            <a:r>
              <a:rPr lang="en-US" sz="800"/>
              <a:t>Alicante</a:t>
            </a:r>
          </a:p>
          <a:p>
            <a:pPr eaLnBrk="1" hangingPunct="1"/>
            <a:r>
              <a:rPr lang="en-US" sz="800"/>
              <a:t>Amsterdam</a:t>
            </a:r>
          </a:p>
          <a:p>
            <a:pPr eaLnBrk="1" hangingPunct="1"/>
            <a:r>
              <a:rPr lang="en-US" sz="800"/>
              <a:t>Baltimore</a:t>
            </a:r>
          </a:p>
          <a:p>
            <a:pPr eaLnBrk="1" hangingPunct="1"/>
            <a:r>
              <a:rPr lang="en-US" sz="800"/>
              <a:t>Beijing</a:t>
            </a:r>
          </a:p>
          <a:p>
            <a:pPr eaLnBrk="1" hangingPunct="1"/>
            <a:r>
              <a:rPr lang="en-US" sz="800"/>
              <a:t>Berlin</a:t>
            </a:r>
          </a:p>
          <a:p>
            <a:pPr eaLnBrk="1" hangingPunct="1"/>
            <a:r>
              <a:rPr lang="en-US" sz="800"/>
              <a:t>Brussels</a:t>
            </a:r>
          </a:p>
          <a:p>
            <a:pPr eaLnBrk="1" hangingPunct="1"/>
            <a:r>
              <a:rPr lang="en-US" sz="800"/>
              <a:t>Budapest*</a:t>
            </a:r>
          </a:p>
          <a:p>
            <a:pPr eaLnBrk="1" hangingPunct="1"/>
            <a:r>
              <a:rPr lang="en-US" sz="800"/>
              <a:t>Caracas</a:t>
            </a:r>
          </a:p>
        </p:txBody>
      </p:sp>
      <p:sp>
        <p:nvSpPr>
          <p:cNvPr id="158726" name="Text Box 6"/>
          <p:cNvSpPr txBox="1">
            <a:spLocks noChangeArrowheads="1"/>
          </p:cNvSpPr>
          <p:nvPr/>
        </p:nvSpPr>
        <p:spPr bwMode="auto">
          <a:xfrm>
            <a:off x="1228725" y="3937000"/>
            <a:ext cx="9953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800"/>
              <a:t>Colorado Springs</a:t>
            </a:r>
          </a:p>
          <a:p>
            <a:pPr eaLnBrk="1" hangingPunct="1"/>
            <a:r>
              <a:rPr lang="en-US" sz="800"/>
              <a:t>Denver</a:t>
            </a:r>
          </a:p>
          <a:p>
            <a:pPr eaLnBrk="1" hangingPunct="1"/>
            <a:r>
              <a:rPr lang="en-US" sz="800"/>
              <a:t>Dubai</a:t>
            </a:r>
          </a:p>
          <a:p>
            <a:pPr eaLnBrk="1" hangingPunct="1"/>
            <a:r>
              <a:rPr lang="en-US" sz="800"/>
              <a:t>Dusseldorf</a:t>
            </a:r>
          </a:p>
          <a:p>
            <a:pPr eaLnBrk="1" hangingPunct="1"/>
            <a:r>
              <a:rPr lang="en-US" sz="800"/>
              <a:t>Frankfurt</a:t>
            </a:r>
          </a:p>
          <a:p>
            <a:pPr eaLnBrk="1" hangingPunct="1"/>
            <a:r>
              <a:rPr lang="en-US" sz="800"/>
              <a:t>Hamburg</a:t>
            </a:r>
          </a:p>
          <a:p>
            <a:pPr eaLnBrk="1" hangingPunct="1"/>
            <a:r>
              <a:rPr lang="en-US" sz="800"/>
              <a:t>Hanoi</a:t>
            </a:r>
          </a:p>
          <a:p>
            <a:pPr eaLnBrk="1" hangingPunct="1"/>
            <a:r>
              <a:rPr lang="en-US" sz="800"/>
              <a:t>Ho Chi Minh City</a:t>
            </a:r>
          </a:p>
          <a:p>
            <a:pPr eaLnBrk="1" hangingPunct="1"/>
            <a:r>
              <a:rPr lang="en-US" sz="800"/>
              <a:t>Hong Kong</a:t>
            </a:r>
          </a:p>
        </p:txBody>
      </p:sp>
      <p:sp>
        <p:nvSpPr>
          <p:cNvPr id="158727" name="Text Box 7"/>
          <p:cNvSpPr txBox="1">
            <a:spLocks noChangeArrowheads="1"/>
          </p:cNvSpPr>
          <p:nvPr/>
        </p:nvSpPr>
        <p:spPr bwMode="auto">
          <a:xfrm>
            <a:off x="2241550" y="3937000"/>
            <a:ext cx="9969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800"/>
              <a:t>Houston</a:t>
            </a:r>
          </a:p>
          <a:p>
            <a:pPr eaLnBrk="1" hangingPunct="1"/>
            <a:r>
              <a:rPr lang="en-US" sz="800"/>
              <a:t>Jeddah*</a:t>
            </a:r>
          </a:p>
          <a:p>
            <a:pPr eaLnBrk="1" hangingPunct="1"/>
            <a:r>
              <a:rPr lang="en-US" sz="800"/>
              <a:t>London</a:t>
            </a:r>
          </a:p>
          <a:p>
            <a:pPr eaLnBrk="1" hangingPunct="1"/>
            <a:r>
              <a:rPr lang="en-US" sz="800"/>
              <a:t>Los Angeles</a:t>
            </a:r>
          </a:p>
          <a:p>
            <a:pPr eaLnBrk="1" hangingPunct="1"/>
            <a:r>
              <a:rPr lang="en-US" sz="800"/>
              <a:t>Madrid</a:t>
            </a:r>
          </a:p>
          <a:p>
            <a:pPr eaLnBrk="1" hangingPunct="1"/>
            <a:r>
              <a:rPr lang="en-US" sz="800"/>
              <a:t>Miami</a:t>
            </a:r>
          </a:p>
          <a:p>
            <a:pPr eaLnBrk="1" hangingPunct="1"/>
            <a:r>
              <a:rPr lang="en-US" sz="800"/>
              <a:t>Milan</a:t>
            </a:r>
          </a:p>
          <a:p>
            <a:pPr eaLnBrk="1" hangingPunct="1"/>
            <a:r>
              <a:rPr lang="en-US" sz="800"/>
              <a:t>Moscow</a:t>
            </a:r>
          </a:p>
          <a:p>
            <a:pPr eaLnBrk="1" hangingPunct="1"/>
            <a:r>
              <a:rPr lang="en-US" sz="800"/>
              <a:t>Munich</a:t>
            </a:r>
          </a:p>
          <a:p>
            <a:pPr eaLnBrk="1" hangingPunct="1"/>
            <a:endParaRPr lang="en-US" sz="800"/>
          </a:p>
        </p:txBody>
      </p:sp>
      <p:sp>
        <p:nvSpPr>
          <p:cNvPr id="158728" name="Text Box 8"/>
          <p:cNvSpPr txBox="1">
            <a:spLocks noChangeArrowheads="1"/>
          </p:cNvSpPr>
          <p:nvPr/>
        </p:nvSpPr>
        <p:spPr bwMode="auto">
          <a:xfrm>
            <a:off x="3254375" y="3937000"/>
            <a:ext cx="9969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800"/>
              <a:t>New York</a:t>
            </a:r>
          </a:p>
          <a:p>
            <a:pPr eaLnBrk="1" hangingPunct="1"/>
            <a:r>
              <a:rPr lang="en-US" sz="800"/>
              <a:t>Northern Virginia</a:t>
            </a:r>
          </a:p>
          <a:p>
            <a:pPr eaLnBrk="1" hangingPunct="1"/>
            <a:r>
              <a:rPr lang="en-US" sz="800"/>
              <a:t>Paris</a:t>
            </a:r>
          </a:p>
          <a:p>
            <a:pPr eaLnBrk="1" hangingPunct="1"/>
            <a:r>
              <a:rPr lang="en-US" sz="800"/>
              <a:t>Philadelphia</a:t>
            </a:r>
          </a:p>
          <a:p>
            <a:pPr eaLnBrk="1" hangingPunct="1"/>
            <a:r>
              <a:rPr lang="en-US" sz="800"/>
              <a:t>Prague</a:t>
            </a:r>
          </a:p>
          <a:p>
            <a:pPr eaLnBrk="1" hangingPunct="1"/>
            <a:r>
              <a:rPr lang="en-US" sz="800"/>
              <a:t>Riyadh*</a:t>
            </a:r>
          </a:p>
          <a:p>
            <a:pPr eaLnBrk="1" hangingPunct="1"/>
            <a:r>
              <a:rPr lang="en-US" sz="800"/>
              <a:t>Rome</a:t>
            </a:r>
          </a:p>
          <a:p>
            <a:pPr eaLnBrk="1" hangingPunct="1"/>
            <a:r>
              <a:rPr lang="en-US" sz="800"/>
              <a:t>San Francisco</a:t>
            </a:r>
          </a:p>
          <a:p>
            <a:pPr eaLnBrk="1" hangingPunct="1"/>
            <a:r>
              <a:rPr lang="en-US" sz="800"/>
              <a:t>Shanghai</a:t>
            </a:r>
          </a:p>
          <a:p>
            <a:pPr eaLnBrk="1" hangingPunct="1"/>
            <a:endParaRPr lang="en-US" sz="800"/>
          </a:p>
        </p:txBody>
      </p:sp>
      <p:sp>
        <p:nvSpPr>
          <p:cNvPr id="158729" name="Text Box 9"/>
          <p:cNvSpPr txBox="1">
            <a:spLocks noChangeArrowheads="1"/>
          </p:cNvSpPr>
          <p:nvPr/>
        </p:nvSpPr>
        <p:spPr bwMode="auto">
          <a:xfrm>
            <a:off x="4268788" y="3937000"/>
            <a:ext cx="9969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800"/>
              <a:t>Silicon Valley</a:t>
            </a:r>
          </a:p>
          <a:p>
            <a:pPr eaLnBrk="1" hangingPunct="1"/>
            <a:r>
              <a:rPr lang="en-US" sz="800"/>
              <a:t>Singapore</a:t>
            </a:r>
          </a:p>
          <a:p>
            <a:pPr eaLnBrk="1" hangingPunct="1"/>
            <a:r>
              <a:rPr lang="en-US" sz="800"/>
              <a:t>Tokyo</a:t>
            </a:r>
          </a:p>
          <a:p>
            <a:pPr eaLnBrk="1" hangingPunct="1"/>
            <a:r>
              <a:rPr lang="en-US" sz="800"/>
              <a:t>Ulaanbaatar*</a:t>
            </a:r>
          </a:p>
          <a:p>
            <a:pPr eaLnBrk="1" hangingPunct="1"/>
            <a:r>
              <a:rPr lang="en-US" sz="800"/>
              <a:t>Warsaw</a:t>
            </a:r>
          </a:p>
          <a:p>
            <a:pPr eaLnBrk="1" hangingPunct="1"/>
            <a:r>
              <a:rPr lang="en-US" sz="800"/>
              <a:t>Washington DC</a:t>
            </a:r>
          </a:p>
          <a:p>
            <a:pPr eaLnBrk="1" hangingPunct="1"/>
            <a:r>
              <a:rPr lang="en-US" sz="800"/>
              <a:t>Zagreb*</a:t>
            </a:r>
          </a:p>
        </p:txBody>
      </p:sp>
      <p:sp>
        <p:nvSpPr>
          <p:cNvPr id="158730" name="Text Box 10"/>
          <p:cNvSpPr txBox="1">
            <a:spLocks noChangeArrowheads="1"/>
          </p:cNvSpPr>
          <p:nvPr/>
        </p:nvSpPr>
        <p:spPr bwMode="auto">
          <a:xfrm>
            <a:off x="228600" y="5486400"/>
            <a:ext cx="762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600"/>
              <a:t>"Hogan Lovells" or the "firm" refers to the international legal practice comprising Hogan Lovells International LLP, Hogan Lovells US LLP, Hogan Lovells Worldwide Group (a Swiss Verein), and their affiliated businesses, each of which is a separate legal entity.  Hogan Lovells International LLP is a limited liability partnership registered in England and Wales with registered number OC323639.  Registered office and principal place of business: Atlantic House, Holborn Viaduct, London EC1A 2FG.   Hogan Lovells US LLP is a limited liability partnership registered in the District of Columbia.</a:t>
            </a:r>
          </a:p>
          <a:p>
            <a:pPr eaLnBrk="1" hangingPunct="1"/>
            <a:endParaRPr lang="en-US" sz="600"/>
          </a:p>
          <a:p>
            <a:pPr eaLnBrk="1" hangingPunct="1"/>
            <a:r>
              <a:rPr lang="en-US" sz="600"/>
              <a:t>The word "partner" is used to refer to a member of Hogan Lovells International LLP or a partner of Hogan Lovells US LLP, or an employee or consultant with equivalent standing and qualifications, and to a partner, member, employee or consultant in any of their affiliated businesses who has equivalent standing.  Rankings and quotes from legal directories and other sources may refer to the former firms of Hogan &amp; Hartson LLP and Lovells LLP.  Where case studies are included, results achieved do not guarantee similar outcomes for other clients.  New York State Notice:  Attorney Advertising.</a:t>
            </a:r>
          </a:p>
          <a:p>
            <a:pPr eaLnBrk="1" hangingPunct="1"/>
            <a:endParaRPr lang="en-US" sz="600"/>
          </a:p>
          <a:p>
            <a:pPr eaLnBrk="1" hangingPunct="1"/>
            <a:r>
              <a:rPr lang="en-US" sz="600"/>
              <a:t>© Hogan Lovells  2011.  All rights reserved.</a:t>
            </a:r>
          </a:p>
          <a:p>
            <a:pPr eaLnBrk="1" hangingPunct="1"/>
            <a:endParaRPr lang="en-US" sz="600"/>
          </a:p>
          <a:p>
            <a:pPr eaLnBrk="1" hangingPunct="1"/>
            <a:r>
              <a:rPr lang="en-US" sz="600"/>
              <a:t>* Associated offices</a:t>
            </a:r>
          </a:p>
        </p:txBody>
      </p:sp>
      <p:sp>
        <p:nvSpPr>
          <p:cNvPr id="2" name="TextBox 1"/>
          <p:cNvSpPr txBox="1"/>
          <p:nvPr/>
        </p:nvSpPr>
        <p:spPr>
          <a:xfrm>
            <a:off x="304800" y="1371599"/>
            <a:ext cx="6019800" cy="1384995"/>
          </a:xfrm>
          <a:prstGeom prst="rect">
            <a:avLst/>
          </a:prstGeom>
          <a:noFill/>
        </p:spPr>
        <p:txBody>
          <a:bodyPr wrap="square" rtlCol="0">
            <a:spAutoFit/>
          </a:bodyPr>
          <a:lstStyle/>
          <a:p>
            <a:r>
              <a:rPr lang="en-US" dirty="0" smtClean="0"/>
              <a:t>Philip Katz</a:t>
            </a:r>
          </a:p>
          <a:p>
            <a:r>
              <a:rPr lang="en-US" u="sng" dirty="0" smtClean="0"/>
              <a:t>philip.katz@hoganlovells.com</a:t>
            </a:r>
          </a:p>
          <a:p>
            <a:r>
              <a:rPr lang="en-US" dirty="0" smtClean="0"/>
              <a:t>+1.202.637.5632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DB6EF03-ED11-4016-B570-C5F65D805D0C}" type="slidenum">
              <a:rPr lang="en-US"/>
              <a:pPr eaLnBrk="1" hangingPunct="1"/>
              <a:t>5</a:t>
            </a:fld>
            <a:endParaRPr lang="en-US"/>
          </a:p>
        </p:txBody>
      </p:sp>
      <p:sp>
        <p:nvSpPr>
          <p:cNvPr id="13315"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44A84823-B4D4-480A-8EB9-D4E1FD111503}" type="slidenum">
              <a:rPr lang="en-US" sz="1000"/>
              <a:pPr algn="r" eaLnBrk="1" hangingPunct="1"/>
              <a:t>5</a:t>
            </a:fld>
            <a:endParaRPr lang="en-US" sz="1000"/>
          </a:p>
        </p:txBody>
      </p:sp>
      <p:sp>
        <p:nvSpPr>
          <p:cNvPr id="13316" name="Rectangle 2"/>
          <p:cNvSpPr>
            <a:spLocks noGrp="1" noChangeArrowheads="1"/>
          </p:cNvSpPr>
          <p:nvPr>
            <p:ph type="title" idx="4294967295"/>
          </p:nvPr>
        </p:nvSpPr>
        <p:spPr>
          <a:xfrm>
            <a:off x="307975" y="304800"/>
            <a:ext cx="8378825" cy="792163"/>
          </a:xfrm>
        </p:spPr>
        <p:txBody>
          <a:bodyPr/>
          <a:lstStyle/>
          <a:p>
            <a:pPr eaLnBrk="1" hangingPunct="1"/>
            <a:r>
              <a:rPr lang="en-US" dirty="0" smtClean="0">
                <a:ea typeface="ＭＳ Ｐゴシック" pitchFamily="34" charset="-128"/>
              </a:rPr>
              <a:t>Food, Drug, and Cosmetic Act</a:t>
            </a:r>
          </a:p>
        </p:txBody>
      </p:sp>
      <p:sp>
        <p:nvSpPr>
          <p:cNvPr id="13317" name="Rectangle 3"/>
          <p:cNvSpPr>
            <a:spLocks noGrp="1" noChangeArrowheads="1"/>
          </p:cNvSpPr>
          <p:nvPr>
            <p:ph type="body" idx="4294967295"/>
          </p:nvPr>
        </p:nvSpPr>
        <p:spPr>
          <a:xfrm>
            <a:off x="381000" y="1371600"/>
            <a:ext cx="8153400" cy="4100801"/>
          </a:xfrm>
        </p:spPr>
        <p:txBody>
          <a:bodyPr/>
          <a:lstStyle/>
          <a:p>
            <a:pPr marL="228600" indent="-228600" eaLnBrk="1" hangingPunct="1">
              <a:spcBef>
                <a:spcPct val="0"/>
              </a:spcBef>
              <a:spcAft>
                <a:spcPts val="1200"/>
              </a:spcAft>
              <a:buSzPct val="85000"/>
              <a:buFont typeface="Wingdings" pitchFamily="2" charset="2"/>
              <a:buChar char="§"/>
            </a:pPr>
            <a:r>
              <a:rPr lang="en-US" dirty="0">
                <a:ea typeface="ＭＳ Ｐゴシック" pitchFamily="34" charset="-128"/>
              </a:rPr>
              <a:t>Prohibits “misbranding” of drug </a:t>
            </a:r>
          </a:p>
          <a:p>
            <a:pPr marL="519113" lvl="1" indent="-228600" eaLnBrk="1" hangingPunct="1">
              <a:spcBef>
                <a:spcPct val="0"/>
              </a:spcBef>
              <a:spcAft>
                <a:spcPts val="1200"/>
              </a:spcAft>
              <a:buSzPct val="85000"/>
              <a:buFont typeface="Arial" pitchFamily="34" charset="0"/>
              <a:buChar char="•"/>
            </a:pPr>
            <a:r>
              <a:rPr lang="en-US" sz="2800" dirty="0">
                <a:ea typeface="ＭＳ Ｐゴシック" pitchFamily="34" charset="-128"/>
              </a:rPr>
              <a:t>Labeling must not be false or misleading</a:t>
            </a:r>
          </a:p>
          <a:p>
            <a:pPr marL="519113" lvl="1" indent="-228600" eaLnBrk="1" hangingPunct="1">
              <a:spcBef>
                <a:spcPct val="0"/>
              </a:spcBef>
              <a:spcAft>
                <a:spcPts val="1200"/>
              </a:spcAft>
              <a:buSzPct val="85000"/>
              <a:buFont typeface="Arial" pitchFamily="34" charset="0"/>
              <a:buChar char="•"/>
            </a:pPr>
            <a:r>
              <a:rPr lang="en-US" sz="2800" dirty="0">
                <a:ea typeface="ＭＳ Ｐゴシック" pitchFamily="34" charset="-128"/>
              </a:rPr>
              <a:t>Labeling must include adequate directions for use</a:t>
            </a:r>
          </a:p>
          <a:p>
            <a:pPr marL="519113" lvl="1" indent="-228600" eaLnBrk="1" hangingPunct="1">
              <a:spcBef>
                <a:spcPct val="0"/>
              </a:spcBef>
              <a:spcAft>
                <a:spcPts val="1200"/>
              </a:spcAft>
              <a:buSzPct val="85000"/>
              <a:buFont typeface="Arial" pitchFamily="34" charset="0"/>
              <a:buChar char="•"/>
            </a:pPr>
            <a:r>
              <a:rPr lang="en-US" sz="2800" dirty="0">
                <a:ea typeface="ＭＳ Ｐゴシック" pitchFamily="34" charset="-128"/>
              </a:rPr>
              <a:t>Advertising must contain brief statement of intended uses and relevant warnings, precautions, side effects, and contraindications</a:t>
            </a:r>
          </a:p>
        </p:txBody>
      </p:sp>
    </p:spTree>
    <p:extLst>
      <p:ext uri="{BB962C8B-B14F-4D97-AF65-F5344CB8AC3E}">
        <p14:creationId xmlns:p14="http://schemas.microsoft.com/office/powerpoint/2010/main" val="3357520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9193C86-BB0E-4472-8088-D98398DB6AF8}" type="slidenum">
              <a:rPr lang="en-US"/>
              <a:pPr/>
              <a:t>6</a:t>
            </a:fld>
            <a:endParaRPr lang="en-US"/>
          </a:p>
        </p:txBody>
      </p:sp>
      <p:sp>
        <p:nvSpPr>
          <p:cNvPr id="674818" name="Rectangle 2"/>
          <p:cNvSpPr>
            <a:spLocks noGrp="1" noChangeArrowheads="1"/>
          </p:cNvSpPr>
          <p:nvPr>
            <p:ph type="ctrTitle" idx="4294967295"/>
          </p:nvPr>
        </p:nvSpPr>
        <p:spPr>
          <a:xfrm>
            <a:off x="723900" y="1727200"/>
            <a:ext cx="7581900" cy="1549400"/>
          </a:xfrm>
        </p:spPr>
        <p:txBody>
          <a:bodyPr tIns="0" bIns="0"/>
          <a:lstStyle/>
          <a:p>
            <a:pPr eaLnBrk="1" hangingPunct="1"/>
            <a:r>
              <a:rPr lang="en-US" b="0" dirty="0" smtClean="0">
                <a:ea typeface="ＭＳ Ｐゴシック" pitchFamily="34" charset="-128"/>
                <a:cs typeface="Arial" charset="0"/>
              </a:rPr>
              <a:t/>
            </a:r>
            <a:br>
              <a:rPr lang="en-US" b="0" dirty="0" smtClean="0">
                <a:ea typeface="ＭＳ Ｐゴシック" pitchFamily="34" charset="-128"/>
                <a:cs typeface="Arial" charset="0"/>
              </a:rPr>
            </a:br>
            <a:r>
              <a:rPr lang="en-US" dirty="0" smtClean="0">
                <a:ea typeface="ＭＳ Ｐゴシック" pitchFamily="34" charset="-128"/>
                <a:cs typeface="Arial" charset="0"/>
              </a:rPr>
              <a:t>FDA Enforcement</a:t>
            </a:r>
          </a:p>
        </p:txBody>
      </p:sp>
    </p:spTree>
    <p:extLst>
      <p:ext uri="{BB962C8B-B14F-4D97-AF65-F5344CB8AC3E}">
        <p14:creationId xmlns:p14="http://schemas.microsoft.com/office/powerpoint/2010/main" val="329543735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E49FA20-E4E5-484A-A5F1-69F8D9894864}" type="slidenum">
              <a:rPr lang="en-US"/>
              <a:pPr eaLnBrk="1" hangingPunct="1"/>
              <a:t>7</a:t>
            </a:fld>
            <a:endParaRPr lang="en-US"/>
          </a:p>
        </p:txBody>
      </p:sp>
      <p:sp>
        <p:nvSpPr>
          <p:cNvPr id="65539"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1FC2784-418F-4609-B3DF-75CD9356783D}" type="slidenum">
              <a:rPr lang="en-US" sz="1000"/>
              <a:pPr algn="r" eaLnBrk="1" hangingPunct="1"/>
              <a:t>7</a:t>
            </a:fld>
            <a:endParaRPr lang="en-US" sz="1000"/>
          </a:p>
        </p:txBody>
      </p:sp>
      <p:sp>
        <p:nvSpPr>
          <p:cNvPr id="65540" name="Rectangle 2"/>
          <p:cNvSpPr>
            <a:spLocks noGrp="1" noChangeArrowheads="1"/>
          </p:cNvSpPr>
          <p:nvPr>
            <p:ph type="title"/>
          </p:nvPr>
        </p:nvSpPr>
        <p:spPr>
          <a:xfrm>
            <a:off x="234950" y="549275"/>
            <a:ext cx="7615238" cy="584200"/>
          </a:xfrm>
        </p:spPr>
        <p:txBody>
          <a:bodyPr/>
          <a:lstStyle/>
          <a:p>
            <a:pPr eaLnBrk="1" hangingPunct="1"/>
            <a:r>
              <a:rPr lang="en-US" altLang="ja-JP" dirty="0" smtClean="0">
                <a:ea typeface="ＭＳ Ｐゴシック" pitchFamily="34" charset="-128"/>
              </a:rPr>
              <a:t>FDA Enforcement</a:t>
            </a:r>
            <a:endParaRPr lang="en-US" dirty="0" smtClean="0">
              <a:ea typeface="ＭＳ Ｐゴシック" pitchFamily="34" charset="-128"/>
              <a:cs typeface="Arial" charset="0"/>
            </a:endParaRPr>
          </a:p>
        </p:txBody>
      </p:sp>
      <p:sp>
        <p:nvSpPr>
          <p:cNvPr id="65541" name="Rectangle 3"/>
          <p:cNvSpPr>
            <a:spLocks noGrp="1" noChangeArrowheads="1"/>
          </p:cNvSpPr>
          <p:nvPr>
            <p:ph type="body" idx="1"/>
          </p:nvPr>
        </p:nvSpPr>
        <p:spPr>
          <a:xfrm>
            <a:off x="381001" y="1371600"/>
            <a:ext cx="8153400" cy="4953000"/>
          </a:xfrm>
        </p:spPr>
        <p:txBody>
          <a:bodyPr/>
          <a:lstStyle/>
          <a:p>
            <a:pPr marL="228600" indent="-228600">
              <a:spcBef>
                <a:spcPts val="0"/>
              </a:spcBef>
              <a:spcAft>
                <a:spcPts val="1200"/>
              </a:spcAft>
              <a:buFont typeface="Wingdings" pitchFamily="2" charset="2"/>
              <a:buChar char="§"/>
              <a:defRPr/>
            </a:pPr>
            <a:r>
              <a:rPr lang="en-US" dirty="0" smtClean="0">
                <a:latin typeface="Arial" pitchFamily="34" charset="0"/>
                <a:cs typeface="Arial" pitchFamily="34" charset="0"/>
              </a:rPr>
              <a:t>DDMAC is now the Office of Prescription Drug Promotion (OPDP)</a:t>
            </a:r>
          </a:p>
          <a:p>
            <a:pPr marL="519113" lvl="1" indent="-228600">
              <a:spcBef>
                <a:spcPts val="0"/>
              </a:spcBef>
              <a:spcAft>
                <a:spcPts val="1200"/>
              </a:spcAft>
              <a:buFont typeface="Arial" pitchFamily="34" charset="0"/>
              <a:buChar char="•"/>
              <a:defRPr/>
            </a:pPr>
            <a:r>
              <a:rPr lang="en-US" sz="2800" dirty="0" smtClean="0">
                <a:latin typeface="Arial" pitchFamily="34" charset="0"/>
                <a:cs typeface="Arial" pitchFamily="34" charset="0"/>
              </a:rPr>
              <a:t>Tom Abrams, Director</a:t>
            </a:r>
          </a:p>
          <a:p>
            <a:pPr marL="519113" lvl="1" indent="-228600">
              <a:spcBef>
                <a:spcPts val="0"/>
              </a:spcBef>
              <a:spcAft>
                <a:spcPts val="1200"/>
              </a:spcAft>
              <a:buFont typeface="Arial" pitchFamily="34" charset="0"/>
              <a:buChar char="•"/>
              <a:defRPr/>
            </a:pPr>
            <a:r>
              <a:rPr lang="en-US" sz="2800" dirty="0" smtClean="0">
                <a:latin typeface="Arial" pitchFamily="34" charset="0"/>
                <a:cs typeface="Arial" pitchFamily="34" charset="0"/>
              </a:rPr>
              <a:t>Mark </a:t>
            </a:r>
            <a:r>
              <a:rPr lang="en-US" sz="2800" dirty="0" err="1" smtClean="0">
                <a:latin typeface="Arial" pitchFamily="34" charset="0"/>
                <a:cs typeface="Arial" pitchFamily="34" charset="0"/>
              </a:rPr>
              <a:t>Askine</a:t>
            </a:r>
            <a:r>
              <a:rPr lang="en-US" sz="2800" dirty="0" smtClean="0">
                <a:latin typeface="Arial" pitchFamily="34" charset="0"/>
                <a:cs typeface="Arial" pitchFamily="34" charset="0"/>
              </a:rPr>
              <a:t>, Associate Director</a:t>
            </a:r>
          </a:p>
          <a:p>
            <a:pPr marL="519113" lvl="1" indent="-228600">
              <a:spcBef>
                <a:spcPts val="0"/>
              </a:spcBef>
              <a:spcAft>
                <a:spcPts val="1200"/>
              </a:spcAft>
              <a:buFont typeface="Arial" pitchFamily="34" charset="0"/>
              <a:buChar char="•"/>
              <a:defRPr/>
            </a:pPr>
            <a:r>
              <a:rPr lang="en-US" sz="2800" dirty="0" smtClean="0">
                <a:latin typeface="Arial" pitchFamily="34" charset="0"/>
                <a:cs typeface="Arial" pitchFamily="34" charset="0"/>
              </a:rPr>
              <a:t>Marci </a:t>
            </a:r>
            <a:r>
              <a:rPr lang="en-US" sz="2800" dirty="0" err="1" smtClean="0">
                <a:latin typeface="Arial" pitchFamily="34" charset="0"/>
                <a:cs typeface="Arial" pitchFamily="34" charset="0"/>
              </a:rPr>
              <a:t>Kiester</a:t>
            </a:r>
            <a:r>
              <a:rPr lang="en-US" sz="2800" dirty="0" smtClean="0">
                <a:latin typeface="Arial" pitchFamily="34" charset="0"/>
                <a:cs typeface="Arial" pitchFamily="34" charset="0"/>
              </a:rPr>
              <a:t>, Associate Director of Operations</a:t>
            </a:r>
          </a:p>
          <a:p>
            <a:pPr marL="519113" lvl="1" indent="-228600">
              <a:spcBef>
                <a:spcPts val="0"/>
              </a:spcBef>
              <a:spcAft>
                <a:spcPts val="1200"/>
              </a:spcAft>
              <a:buFont typeface="Arial" pitchFamily="34" charset="0"/>
              <a:buChar char="•"/>
              <a:defRPr/>
            </a:pPr>
            <a:r>
              <a:rPr lang="en-US" sz="2800" dirty="0" smtClean="0">
                <a:latin typeface="Arial" pitchFamily="34" charset="0"/>
                <a:cs typeface="Arial" pitchFamily="34" charset="0"/>
              </a:rPr>
              <a:t>Catherine Gray, Acting Director of Division of Professional Promotion </a:t>
            </a:r>
          </a:p>
          <a:p>
            <a:pPr marL="519113" lvl="1" indent="-228600">
              <a:spcBef>
                <a:spcPts val="0"/>
              </a:spcBef>
              <a:spcAft>
                <a:spcPts val="1200"/>
              </a:spcAft>
              <a:buFont typeface="Arial" pitchFamily="34" charset="0"/>
              <a:buChar char="•"/>
              <a:defRPr/>
            </a:pPr>
            <a:r>
              <a:rPr lang="en-US" sz="2800" dirty="0" smtClean="0">
                <a:latin typeface="Arial" pitchFamily="34" charset="0"/>
                <a:cs typeface="Arial" pitchFamily="34" charset="0"/>
              </a:rPr>
              <a:t>Robert Dean, </a:t>
            </a:r>
            <a:r>
              <a:rPr lang="en-US" sz="2800" dirty="0">
                <a:latin typeface="Arial" pitchFamily="34" charset="0"/>
                <a:cs typeface="Arial" pitchFamily="34" charset="0"/>
              </a:rPr>
              <a:t>Acting Director of </a:t>
            </a:r>
            <a:r>
              <a:rPr lang="en-US" sz="2800" dirty="0" smtClean="0">
                <a:latin typeface="Arial" pitchFamily="34" charset="0"/>
                <a:cs typeface="Arial" pitchFamily="34" charset="0"/>
              </a:rPr>
              <a:t>Division of DTC Promotion</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59303858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E49FA20-E4E5-484A-A5F1-69F8D9894864}" type="slidenum">
              <a:rPr lang="en-US"/>
              <a:pPr eaLnBrk="1" hangingPunct="1"/>
              <a:t>8</a:t>
            </a:fld>
            <a:endParaRPr lang="en-US"/>
          </a:p>
        </p:txBody>
      </p:sp>
      <p:sp>
        <p:nvSpPr>
          <p:cNvPr id="65539"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1FC2784-418F-4609-B3DF-75CD9356783D}" type="slidenum">
              <a:rPr lang="en-US" sz="1000"/>
              <a:pPr algn="r" eaLnBrk="1" hangingPunct="1"/>
              <a:t>8</a:t>
            </a:fld>
            <a:endParaRPr lang="en-US" sz="1000"/>
          </a:p>
        </p:txBody>
      </p:sp>
      <p:sp>
        <p:nvSpPr>
          <p:cNvPr id="65540" name="Rectangle 2"/>
          <p:cNvSpPr>
            <a:spLocks noGrp="1" noChangeArrowheads="1"/>
          </p:cNvSpPr>
          <p:nvPr>
            <p:ph type="title"/>
          </p:nvPr>
        </p:nvSpPr>
        <p:spPr>
          <a:xfrm>
            <a:off x="234950" y="549275"/>
            <a:ext cx="7615238" cy="584200"/>
          </a:xfrm>
        </p:spPr>
        <p:txBody>
          <a:bodyPr/>
          <a:lstStyle/>
          <a:p>
            <a:pPr eaLnBrk="1" hangingPunct="1"/>
            <a:r>
              <a:rPr lang="en-US" altLang="ja-JP" dirty="0" smtClean="0">
                <a:ea typeface="ＭＳ Ｐゴシック" pitchFamily="34" charset="-128"/>
              </a:rPr>
              <a:t>FDA Enforcement</a:t>
            </a:r>
            <a:endParaRPr lang="en-US" dirty="0" smtClean="0">
              <a:ea typeface="ＭＳ Ｐゴシック" pitchFamily="34" charset="-128"/>
              <a:cs typeface="Arial" charset="0"/>
            </a:endParaRPr>
          </a:p>
        </p:txBody>
      </p:sp>
      <p:sp>
        <p:nvSpPr>
          <p:cNvPr id="65541" name="Rectangle 3"/>
          <p:cNvSpPr>
            <a:spLocks noGrp="1" noChangeArrowheads="1"/>
          </p:cNvSpPr>
          <p:nvPr>
            <p:ph type="body" idx="1"/>
          </p:nvPr>
        </p:nvSpPr>
        <p:spPr>
          <a:xfrm>
            <a:off x="380999" y="1295400"/>
            <a:ext cx="8543925" cy="4953000"/>
          </a:xfrm>
        </p:spPr>
        <p:txBody>
          <a:bodyPr/>
          <a:lstStyle/>
          <a:p>
            <a:pPr marL="228600" indent="-228600">
              <a:spcBef>
                <a:spcPts val="0"/>
              </a:spcBef>
              <a:spcAft>
                <a:spcPts val="1200"/>
              </a:spcAft>
              <a:buSzPct val="85000"/>
              <a:buFont typeface="Wingdings" pitchFamily="2" charset="2"/>
              <a:buChar char="§"/>
              <a:defRPr/>
            </a:pPr>
            <a:r>
              <a:rPr lang="en-US" dirty="0" smtClean="0">
                <a:latin typeface="Arial" pitchFamily="34" charset="0"/>
                <a:cs typeface="Arial" pitchFamily="34" charset="0"/>
              </a:rPr>
              <a:t>DDMAC (OPDP) / APLB Letters</a:t>
            </a:r>
            <a:endParaRPr lang="en-US" dirty="0">
              <a:latin typeface="Arial" pitchFamily="34" charset="0"/>
              <a:cs typeface="Arial" pitchFamily="34" charset="0"/>
            </a:endParaRPr>
          </a:p>
          <a:p>
            <a:pPr marL="519113" lvl="1" indent="-228600">
              <a:spcBef>
                <a:spcPts val="0"/>
              </a:spcBef>
              <a:spcAft>
                <a:spcPts val="1200"/>
              </a:spcAft>
              <a:buSzPct val="80000"/>
              <a:buFont typeface="Arial" pitchFamily="34" charset="0"/>
              <a:buChar char="•"/>
              <a:defRPr/>
            </a:pPr>
            <a:r>
              <a:rPr lang="en-US" sz="2800" dirty="0">
                <a:latin typeface="Arial" pitchFamily="34" charset="0"/>
                <a:cs typeface="Arial" pitchFamily="34" charset="0"/>
              </a:rPr>
              <a:t>2007:  19 </a:t>
            </a:r>
            <a:r>
              <a:rPr lang="en-US" sz="2800" dirty="0" smtClean="0">
                <a:latin typeface="Arial" pitchFamily="34" charset="0"/>
                <a:cs typeface="Arial" pitchFamily="34" charset="0"/>
              </a:rPr>
              <a:t>/ 4 Warning </a:t>
            </a:r>
            <a:r>
              <a:rPr lang="en-US" sz="2800" dirty="0">
                <a:latin typeface="Arial" pitchFamily="34" charset="0"/>
                <a:cs typeface="Arial" pitchFamily="34" charset="0"/>
              </a:rPr>
              <a:t>&amp; NOV letters</a:t>
            </a:r>
          </a:p>
          <a:p>
            <a:pPr marL="519113" lvl="1" indent="-228600">
              <a:spcBef>
                <a:spcPts val="0"/>
              </a:spcBef>
              <a:spcAft>
                <a:spcPts val="1200"/>
              </a:spcAft>
              <a:buSzPct val="80000"/>
              <a:buFont typeface="Arial" pitchFamily="34" charset="0"/>
              <a:buChar char="•"/>
              <a:defRPr/>
            </a:pPr>
            <a:r>
              <a:rPr lang="en-US" sz="2800" dirty="0">
                <a:latin typeface="Arial" pitchFamily="34" charset="0"/>
                <a:cs typeface="Arial" pitchFamily="34" charset="0"/>
              </a:rPr>
              <a:t>2008:  </a:t>
            </a:r>
            <a:r>
              <a:rPr lang="en-US" sz="2800" dirty="0" smtClean="0">
                <a:latin typeface="Arial" pitchFamily="34" charset="0"/>
                <a:cs typeface="Arial" pitchFamily="34" charset="0"/>
              </a:rPr>
              <a:t>21 / 6 </a:t>
            </a:r>
            <a:r>
              <a:rPr lang="en-US" sz="2800" dirty="0">
                <a:latin typeface="Arial" pitchFamily="34" charset="0"/>
                <a:cs typeface="Arial" pitchFamily="34" charset="0"/>
              </a:rPr>
              <a:t>Warning &amp; NOV letters</a:t>
            </a:r>
          </a:p>
          <a:p>
            <a:pPr marL="519113" lvl="1" indent="-228600">
              <a:spcBef>
                <a:spcPts val="0"/>
              </a:spcBef>
              <a:spcAft>
                <a:spcPts val="1200"/>
              </a:spcAft>
              <a:buSzPct val="80000"/>
              <a:buFont typeface="Arial" pitchFamily="34" charset="0"/>
              <a:buChar char="•"/>
              <a:defRPr/>
            </a:pPr>
            <a:r>
              <a:rPr lang="en-US" sz="2800" dirty="0">
                <a:latin typeface="Arial" pitchFamily="34" charset="0"/>
                <a:cs typeface="Arial" pitchFamily="34" charset="0"/>
              </a:rPr>
              <a:t>2009:  </a:t>
            </a:r>
            <a:r>
              <a:rPr lang="en-US" sz="2800" dirty="0" smtClean="0">
                <a:latin typeface="Arial" pitchFamily="34" charset="0"/>
                <a:cs typeface="Arial" pitchFamily="34" charset="0"/>
              </a:rPr>
              <a:t>41 / 7 </a:t>
            </a:r>
            <a:r>
              <a:rPr lang="en-US" sz="2800" dirty="0">
                <a:latin typeface="Arial" pitchFamily="34" charset="0"/>
                <a:cs typeface="Arial" pitchFamily="34" charset="0"/>
              </a:rPr>
              <a:t>Warning &amp; NOV letters</a:t>
            </a:r>
          </a:p>
          <a:p>
            <a:pPr marL="519113" lvl="1" indent="-228600">
              <a:spcBef>
                <a:spcPts val="0"/>
              </a:spcBef>
              <a:spcAft>
                <a:spcPts val="1200"/>
              </a:spcAft>
              <a:buSzPct val="80000"/>
              <a:buFont typeface="Arial" pitchFamily="34" charset="0"/>
              <a:buChar char="•"/>
              <a:defRPr/>
            </a:pPr>
            <a:r>
              <a:rPr lang="en-US" sz="2800" dirty="0">
                <a:latin typeface="Arial" pitchFamily="34" charset="0"/>
                <a:cs typeface="Arial" pitchFamily="34" charset="0"/>
              </a:rPr>
              <a:t>2010:  </a:t>
            </a:r>
            <a:r>
              <a:rPr lang="en-US" sz="2800" dirty="0" smtClean="0">
                <a:latin typeface="Arial" pitchFamily="34" charset="0"/>
                <a:cs typeface="Arial" pitchFamily="34" charset="0"/>
              </a:rPr>
              <a:t>52 / 6 </a:t>
            </a:r>
            <a:r>
              <a:rPr lang="en-US" sz="2800" dirty="0">
                <a:latin typeface="Arial" pitchFamily="34" charset="0"/>
                <a:cs typeface="Arial" pitchFamily="34" charset="0"/>
              </a:rPr>
              <a:t>Warning &amp; NOV </a:t>
            </a:r>
            <a:r>
              <a:rPr lang="en-US" sz="2800" dirty="0" smtClean="0">
                <a:latin typeface="Arial" pitchFamily="34" charset="0"/>
                <a:cs typeface="Arial" pitchFamily="34" charset="0"/>
              </a:rPr>
              <a:t>letters</a:t>
            </a:r>
          </a:p>
          <a:p>
            <a:pPr marL="519113" lvl="1" indent="-228600">
              <a:spcBef>
                <a:spcPts val="0"/>
              </a:spcBef>
              <a:spcAft>
                <a:spcPts val="1200"/>
              </a:spcAft>
              <a:buSzPct val="80000"/>
              <a:buFont typeface="Arial" pitchFamily="34" charset="0"/>
              <a:buChar char="•"/>
              <a:defRPr/>
            </a:pPr>
            <a:r>
              <a:rPr lang="en-US" sz="2800" dirty="0" smtClean="0">
                <a:latin typeface="Arial" pitchFamily="34" charset="0"/>
                <a:cs typeface="Arial" pitchFamily="34" charset="0"/>
              </a:rPr>
              <a:t>2011:  21 / 5 Warning </a:t>
            </a:r>
            <a:r>
              <a:rPr lang="en-US" sz="2800" dirty="0">
                <a:latin typeface="Arial" pitchFamily="34" charset="0"/>
                <a:cs typeface="Arial" pitchFamily="34" charset="0"/>
              </a:rPr>
              <a:t>&amp; NOV </a:t>
            </a:r>
            <a:r>
              <a:rPr lang="en-US" sz="2800" dirty="0" smtClean="0">
                <a:latin typeface="Arial" pitchFamily="34" charset="0"/>
                <a:cs typeface="Arial" pitchFamily="34" charset="0"/>
              </a:rPr>
              <a:t>letters to date</a:t>
            </a:r>
            <a:endParaRPr lang="en-US" dirty="0">
              <a:latin typeface="Arial" pitchFamily="34" charset="0"/>
              <a:cs typeface="Arial" pitchFamily="34" charset="0"/>
            </a:endParaRPr>
          </a:p>
        </p:txBody>
      </p:sp>
    </p:spTree>
    <p:extLst>
      <p:ext uri="{BB962C8B-B14F-4D97-AF65-F5344CB8AC3E}">
        <p14:creationId xmlns:p14="http://schemas.microsoft.com/office/powerpoint/2010/main" val="110927949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DE859F4-2975-462C-864B-1138E92C7105}" type="slidenum">
              <a:rPr lang="en-US"/>
              <a:pPr eaLnBrk="1" hangingPunct="1"/>
              <a:t>9</a:t>
            </a:fld>
            <a:endParaRPr lang="en-US"/>
          </a:p>
        </p:txBody>
      </p:sp>
      <p:sp>
        <p:nvSpPr>
          <p:cNvPr id="62467" name="Slide Number Placeholder 3"/>
          <p:cNvSpPr txBox="1">
            <a:spLocks noGrp="1"/>
          </p:cNvSpPr>
          <p:nvPr/>
        </p:nvSpPr>
        <p:spPr bwMode="auto">
          <a:xfrm>
            <a:off x="8428038" y="6494463"/>
            <a:ext cx="496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F9DAF259-4A89-4F99-935E-34D0C5520E57}" type="slidenum">
              <a:rPr lang="en-US" sz="1000"/>
              <a:pPr algn="r" eaLnBrk="1" hangingPunct="1"/>
              <a:t>9</a:t>
            </a:fld>
            <a:endParaRPr lang="en-US" sz="1000"/>
          </a:p>
        </p:txBody>
      </p:sp>
      <p:sp>
        <p:nvSpPr>
          <p:cNvPr id="62468" name="Rectangle 2"/>
          <p:cNvSpPr>
            <a:spLocks noGrp="1" noChangeArrowheads="1"/>
          </p:cNvSpPr>
          <p:nvPr>
            <p:ph type="title" idx="4294967295"/>
          </p:nvPr>
        </p:nvSpPr>
        <p:spPr>
          <a:xfrm>
            <a:off x="195479" y="304800"/>
            <a:ext cx="8512175" cy="854075"/>
          </a:xfrm>
        </p:spPr>
        <p:txBody>
          <a:bodyPr/>
          <a:lstStyle/>
          <a:p>
            <a:pPr eaLnBrk="1" hangingPunct="1"/>
            <a:r>
              <a:rPr lang="en-US" dirty="0" smtClean="0">
                <a:ea typeface="ＭＳ Ｐゴシック" pitchFamily="34" charset="-128"/>
              </a:rPr>
              <a:t>FDA Enforcement</a:t>
            </a:r>
          </a:p>
        </p:txBody>
      </p:sp>
      <p:sp>
        <p:nvSpPr>
          <p:cNvPr id="62469" name="Rectangle 3"/>
          <p:cNvSpPr>
            <a:spLocks noGrp="1" noChangeArrowheads="1"/>
          </p:cNvSpPr>
          <p:nvPr>
            <p:ph type="body" idx="4294967295"/>
          </p:nvPr>
        </p:nvSpPr>
        <p:spPr>
          <a:xfrm>
            <a:off x="381000" y="1295400"/>
            <a:ext cx="7924800" cy="5080000"/>
          </a:xfrm>
        </p:spPr>
        <p:txBody>
          <a:bodyPr/>
          <a:lstStyle/>
          <a:p>
            <a:pPr marL="228600" indent="-228600" eaLnBrk="1" hangingPunct="1">
              <a:spcBef>
                <a:spcPct val="0"/>
              </a:spcBef>
              <a:spcAft>
                <a:spcPts val="1200"/>
              </a:spcAft>
              <a:buSzPct val="85000"/>
              <a:buFont typeface="Wingdings" pitchFamily="2" charset="2"/>
              <a:buChar char="§"/>
            </a:pPr>
            <a:r>
              <a:rPr lang="en-US" dirty="0" smtClean="0">
                <a:ea typeface="ＭＳ Ｐゴシック" pitchFamily="34" charset="-128"/>
              </a:rPr>
              <a:t>“Bad Ad” Program launched in May 2010</a:t>
            </a:r>
          </a:p>
          <a:p>
            <a:pPr marL="519113" lvl="1" indent="-228600" eaLnBrk="1" hangingPunct="1">
              <a:spcBef>
                <a:spcPct val="0"/>
              </a:spcBef>
              <a:spcAft>
                <a:spcPts val="1200"/>
              </a:spcAft>
              <a:buSzPct val="80000"/>
              <a:buFont typeface="Arial" pitchFamily="34" charset="0"/>
              <a:buChar char="•"/>
            </a:pPr>
            <a:r>
              <a:rPr lang="en-US" sz="2800" dirty="0" smtClean="0">
                <a:ea typeface="ＭＳ Ｐゴシック" pitchFamily="34" charset="-128"/>
              </a:rPr>
              <a:t>Encourages health care professionals to </a:t>
            </a:r>
            <a:r>
              <a:rPr lang="en-US" altLang="ja-JP" sz="2800" dirty="0" smtClean="0">
                <a:ea typeface="ＭＳ Ｐゴシック" pitchFamily="34" charset="-128"/>
              </a:rPr>
              <a:t>report false or misleading promotional materials or activities</a:t>
            </a:r>
          </a:p>
          <a:p>
            <a:pPr marL="519113" lvl="1" indent="-228600" eaLnBrk="1" hangingPunct="1">
              <a:spcBef>
                <a:spcPct val="0"/>
              </a:spcBef>
              <a:spcAft>
                <a:spcPts val="1200"/>
              </a:spcAft>
              <a:buSzPct val="80000"/>
              <a:buFont typeface="Arial" pitchFamily="34" charset="0"/>
              <a:buChar char="•"/>
            </a:pPr>
            <a:r>
              <a:rPr lang="en-US" sz="2800" dirty="0" smtClean="0">
                <a:ea typeface="ＭＳ Ｐゴシック" pitchFamily="34" charset="-128"/>
              </a:rPr>
              <a:t>300+ reports from health care professionals, consumers, industry reps</a:t>
            </a:r>
          </a:p>
          <a:p>
            <a:pPr marL="519113" lvl="1" indent="-228600" eaLnBrk="1" hangingPunct="1">
              <a:spcBef>
                <a:spcPct val="0"/>
              </a:spcBef>
              <a:spcAft>
                <a:spcPts val="1200"/>
              </a:spcAft>
              <a:buSzPct val="80000"/>
              <a:buFont typeface="Arial" pitchFamily="34" charset="0"/>
              <a:buChar char="•"/>
            </a:pPr>
            <a:r>
              <a:rPr lang="en-US" sz="2800" dirty="0" smtClean="0">
                <a:ea typeface="ＭＳ Ｐゴシック" pitchFamily="34" charset="-128"/>
              </a:rPr>
              <a:t>Led to 6 Warning/NOV letters, including websites, pharmacist mailer, oral statement by sales rep, YouTube video</a:t>
            </a:r>
          </a:p>
        </p:txBody>
      </p:sp>
    </p:spTree>
    <p:extLst>
      <p:ext uri="{BB962C8B-B14F-4D97-AF65-F5344CB8AC3E}">
        <p14:creationId xmlns:p14="http://schemas.microsoft.com/office/powerpoint/2010/main" val="3909990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3">
      <a:dk1>
        <a:srgbClr val="000000"/>
      </a:dk1>
      <a:lt1>
        <a:srgbClr val="FFFFFF"/>
      </a:lt1>
      <a:dk2>
        <a:srgbClr val="000000"/>
      </a:dk2>
      <a:lt2>
        <a:srgbClr val="EF8200"/>
      </a:lt2>
      <a:accent1>
        <a:srgbClr val="B6ACA7"/>
      </a:accent1>
      <a:accent2>
        <a:srgbClr val="005A8C"/>
      </a:accent2>
      <a:accent3>
        <a:srgbClr val="FFFFFF"/>
      </a:accent3>
      <a:accent4>
        <a:srgbClr val="000000"/>
      </a:accent4>
      <a:accent5>
        <a:srgbClr val="D7D2D0"/>
      </a:accent5>
      <a:accent6>
        <a:srgbClr val="00517E"/>
      </a:accent6>
      <a:hlink>
        <a:srgbClr val="00BEB7"/>
      </a:hlink>
      <a:folHlink>
        <a:srgbClr val="984874"/>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EF8200"/>
        </a:lt2>
        <a:accent1>
          <a:srgbClr val="B6ACA7"/>
        </a:accent1>
        <a:accent2>
          <a:srgbClr val="005A8C"/>
        </a:accent2>
        <a:accent3>
          <a:srgbClr val="FFFFFF"/>
        </a:accent3>
        <a:accent4>
          <a:srgbClr val="000000"/>
        </a:accent4>
        <a:accent5>
          <a:srgbClr val="D7D2D0"/>
        </a:accent5>
        <a:accent6>
          <a:srgbClr val="00517E"/>
        </a:accent6>
        <a:hlink>
          <a:srgbClr val="00BEB7"/>
        </a:hlink>
        <a:folHlink>
          <a:srgbClr val="9848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6419</TotalTime>
  <Words>2580</Words>
  <Application>Microsoft Office PowerPoint</Application>
  <PresentationFormat>On-screen Show (4:3)</PresentationFormat>
  <Paragraphs>415</Paragraphs>
  <Slides>47</Slides>
  <Notes>32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Blank</vt:lpstr>
      <vt:lpstr>Drug Advertising &amp; Promotion:   A Practical Guide to Compliance</vt:lpstr>
      <vt:lpstr>Agenda </vt:lpstr>
      <vt:lpstr> Back to Basics</vt:lpstr>
      <vt:lpstr>Food, Drug, and Cosmetic Act</vt:lpstr>
      <vt:lpstr>Food, Drug, and Cosmetic Act</vt:lpstr>
      <vt:lpstr> FDA Enforcement</vt:lpstr>
      <vt:lpstr>FDA Enforcement</vt:lpstr>
      <vt:lpstr>FDA Enforcement</vt:lpstr>
      <vt:lpstr>FDA Enforcement</vt:lpstr>
      <vt:lpstr>FDA Enforcement</vt:lpstr>
      <vt:lpstr> Preapproval Promotion</vt:lpstr>
      <vt:lpstr>PowerPoint Presentation</vt:lpstr>
      <vt:lpstr>PowerPoint Presentation</vt:lpstr>
      <vt:lpstr>CEL-SCI Warning Letter</vt:lpstr>
      <vt:lpstr>CEL-SCI Warning Letter</vt:lpstr>
      <vt:lpstr>PowerPoint Presentation</vt:lpstr>
      <vt:lpstr>PowerPoint Presentation</vt:lpstr>
      <vt:lpstr> Disease Awareness</vt:lpstr>
      <vt:lpstr>Disease Awareness</vt:lpstr>
      <vt:lpstr>Disease Awareness – General Tips</vt:lpstr>
      <vt:lpstr>Disease Awareness – Content</vt:lpstr>
      <vt:lpstr>Disease Awareness – Content</vt:lpstr>
      <vt:lpstr>Disease Awareness – Proximity</vt:lpstr>
      <vt:lpstr>Disease Awareness – Proximity</vt:lpstr>
      <vt:lpstr>Disease Awareness – Proximity</vt:lpstr>
      <vt:lpstr> Internet / Social Media / Digital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Television Ads</vt:lpstr>
      <vt:lpstr>PowerPoint Presentation</vt:lpstr>
      <vt:lpstr>PowerPoint Presentation</vt:lpstr>
      <vt:lpstr> Reminder Ads</vt:lpstr>
      <vt:lpstr>Reminder Ads</vt:lpstr>
      <vt:lpstr> Economic Information</vt:lpstr>
      <vt:lpstr>Economic Information</vt:lpstr>
      <vt:lpstr>Health Care Economic Information (HCEI)</vt:lpstr>
      <vt:lpstr>Health Care Economic Information (HCEI)</vt:lpstr>
      <vt:lpstr>Health Care Economic Information (HCEI)</vt:lpstr>
      <vt:lpstr>PowerPoint Presentation</vt:lpstr>
    </vt:vector>
  </TitlesOfParts>
  <Company>Hogan Lovells US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 and Promotion</dc:title>
  <dc:creator>Brian C. Stone</dc:creator>
  <cp:lastModifiedBy>Philip  Katz</cp:lastModifiedBy>
  <cp:revision>449</cp:revision>
  <dcterms:created xsi:type="dcterms:W3CDTF">2011-05-13T16:50:08Z</dcterms:created>
  <dcterms:modified xsi:type="dcterms:W3CDTF">2011-10-19T06:25:24Z</dcterms:modified>
</cp:coreProperties>
</file>