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95" r:id="rId2"/>
    <p:sldId id="257" r:id="rId3"/>
    <p:sldId id="365" r:id="rId4"/>
    <p:sldId id="333" r:id="rId5"/>
    <p:sldId id="362" r:id="rId6"/>
    <p:sldId id="339" r:id="rId7"/>
    <p:sldId id="258" r:id="rId8"/>
    <p:sldId id="341" r:id="rId9"/>
    <p:sldId id="342" r:id="rId10"/>
    <p:sldId id="340" r:id="rId11"/>
    <p:sldId id="343" r:id="rId12"/>
    <p:sldId id="344" r:id="rId13"/>
    <p:sldId id="351" r:id="rId14"/>
    <p:sldId id="345" r:id="rId15"/>
    <p:sldId id="366" r:id="rId16"/>
    <p:sldId id="373" r:id="rId17"/>
    <p:sldId id="367" r:id="rId18"/>
    <p:sldId id="346" r:id="rId19"/>
    <p:sldId id="348" r:id="rId20"/>
    <p:sldId id="349" r:id="rId21"/>
    <p:sldId id="350" r:id="rId22"/>
    <p:sldId id="352" r:id="rId23"/>
    <p:sldId id="353" r:id="rId24"/>
    <p:sldId id="354" r:id="rId25"/>
    <p:sldId id="355" r:id="rId26"/>
    <p:sldId id="374" r:id="rId27"/>
    <p:sldId id="368" r:id="rId28"/>
    <p:sldId id="375" r:id="rId29"/>
    <p:sldId id="370" r:id="rId30"/>
    <p:sldId id="371" r:id="rId31"/>
    <p:sldId id="372" r:id="rId32"/>
    <p:sldId id="376" r:id="rId33"/>
    <p:sldId id="358" r:id="rId34"/>
    <p:sldId id="357" r:id="rId35"/>
    <p:sldId id="359" r:id="rId36"/>
    <p:sldId id="369" r:id="rId37"/>
    <p:sldId id="364" r:id="rId38"/>
  </p:sldIdLst>
  <p:sldSz cx="9144000" cy="5143500" type="screen16x9"/>
  <p:notesSz cx="7010400" cy="92360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D52B1E"/>
    <a:srgbClr val="557630"/>
    <a:srgbClr val="00A599"/>
    <a:srgbClr val="C50084"/>
    <a:srgbClr val="FFA100"/>
    <a:srgbClr val="6A813B"/>
    <a:srgbClr val="AAA38E"/>
    <a:srgbClr val="BEC5C2"/>
    <a:srgbClr val="5482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3CC09C39-9CE5-446E-AEAF-915892A51F0D}">
  <a:tblStyle styleId="{3FD0621C-DD2D-4F94-8DB7-DDE1EBF4787F}" styleName="HL_Table_1">
    <a:tblBg>
      <a:effect>
        <a:effectLst/>
      </a:effect>
    </a:tblBg>
    <a:wholeTbl>
      <a:tcTxStyle b="off" i="off">
        <a:fontRef idx="major"/>
        <a:schemeClr val="tx1"/>
      </a:tcTxStyle>
      <a:tcStyle>
        <a:tcBdr>
          <a:left>
            <a:ln>
              <a:noFill/>
            </a:ln>
          </a:left>
          <a:right>
            <a:ln>
              <a:noFill/>
            </a:ln>
          </a:right>
          <a:top>
            <a:ln w="4233" cap="flat" cmpd="sng" algn="ctr">
              <a:solidFill>
                <a:schemeClr val="phClr"/>
              </a:solidFill>
              <a:prstDash val="solid"/>
            </a:ln>
          </a:top>
          <a:bottom>
            <a:ln w="4233" cap="flat" cmpd="sng" algn="ctr">
              <a:solidFill>
                <a:schemeClr val="phClr"/>
              </a:solidFill>
              <a:prstDash val="solid"/>
            </a:ln>
          </a:bottom>
          <a:insideH>
            <a:ln w="4233" cap="flat" cmpd="sng" algn="ctr">
              <a:solidFill>
                <a:schemeClr val="phClr"/>
              </a:solidFill>
              <a:prstDash val="solid"/>
            </a:ln>
          </a:insideH>
          <a:insideV>
            <a:ln>
              <a:noFill/>
            </a:ln>
          </a:insideV>
          <a:tl2br>
            <a:ln>
              <a:noFill/>
            </a:ln>
          </a:tl2br>
          <a:tr2bl>
            <a:ln>
              <a:noFill/>
            </a:ln>
          </a:tr2bl>
        </a:tcBdr>
        <a:fill>
          <a:noFill/>
        </a:fill>
      </a:tcStyle>
    </a:wholeTbl>
    <a:firstRow>
      <a:tcTxStyle b="on" i="off">
        <a:fontRef idx="major"/>
        <a:schemeClr val="tx1"/>
      </a:tcTxStyle>
      <a:tcStyle>
        <a:tcBdr>
          <a:left>
            <a:ln>
              <a:noFill/>
            </a:ln>
          </a:left>
          <a:right>
            <a:ln>
              <a:noFill/>
            </a:ln>
          </a:right>
          <a:top>
            <a:ln w="4233" cap="flat" cmpd="sng" algn="ctr">
              <a:solidFill>
                <a:schemeClr val="phClr"/>
              </a:solidFill>
              <a:prstDash val="solid"/>
            </a:ln>
          </a:top>
          <a:bottom>
            <a:ln w="4233" cap="flat" cmpd="sng" algn="ctr">
              <a:solidFill>
                <a:schemeClr val="phClr"/>
              </a:solidFill>
              <a:prstDash val="solid"/>
            </a:ln>
          </a:bottom>
          <a:insideH>
            <a:ln>
              <a:noFill/>
            </a:ln>
          </a:insideH>
          <a:insideV>
            <a:ln>
              <a:noFill/>
            </a:ln>
          </a:insideV>
          <a:tl2br>
            <a:ln>
              <a:noFill/>
            </a:ln>
          </a:tl2br>
          <a:tr2bl>
            <a:ln>
              <a:noFill/>
            </a:ln>
          </a:tr2bl>
        </a:tcBdr>
        <a:fill>
          <a:noFill/>
        </a:fill>
      </a:tcStyle>
    </a:firstRow>
  </a:tblStyle>
  <a:tblStyle styleId="{3CC09C39-9CE5-446E-AEAF-915892A51F0D}" styleName="HL_Table_2">
    <a:tblBg>
      <a:effect>
        <a:effectLst/>
      </a:effect>
    </a:tblBg>
    <a:wholeTbl>
      <a:tcTxStyle b="off" i="off">
        <a:fontRef idx="major"/>
        <a:schemeClr val="tx1"/>
      </a:tcTxStyle>
      <a:tcStyle>
        <a:tcBdr>
          <a:left>
            <a:ln>
              <a:noFill/>
            </a:ln>
          </a:left>
          <a:right>
            <a:ln>
              <a:noFill/>
            </a:ln>
          </a:right>
          <a:top>
            <a:ln w="4233" cap="flat" cmpd="sng" algn="ctr">
              <a:solidFill>
                <a:schemeClr val="phClr"/>
              </a:solidFill>
              <a:prstDash val="solid"/>
            </a:ln>
          </a:top>
          <a:bottom>
            <a:ln w="4233" cap="flat" cmpd="sng" algn="ctr">
              <a:solidFill>
                <a:schemeClr val="phClr"/>
              </a:solidFill>
              <a:prstDash val="solid"/>
            </a:ln>
          </a:bottom>
          <a:insideH>
            <a:ln w="4233" cap="flat" cmpd="sng" algn="ctr">
              <a:solidFill>
                <a:schemeClr val="phClr"/>
              </a:solidFill>
              <a:prstDash val="solid"/>
            </a:ln>
          </a:insideH>
          <a:insideV>
            <a:ln>
              <a:noFill/>
            </a:ln>
          </a:insideV>
          <a:tl2br>
            <a:ln>
              <a:noFill/>
            </a:ln>
          </a:tl2br>
          <a:tr2bl>
            <a:ln>
              <a:noFill/>
            </a:ln>
          </a:tr2bl>
        </a:tcBdr>
        <a:fill>
          <a:noFill/>
        </a:fill>
      </a:tcStyle>
    </a:wholeTbl>
    <a:band1H>
      <a:tcTxStyle b="off" i="off">
        <a:fontRef idx="major"/>
        <a:schemeClr val="tx1"/>
      </a:tcTxStyle>
      <a:tcStyle>
        <a:tcBdr/>
        <a:fill>
          <a:noFill/>
        </a:fill>
      </a:tcStyle>
    </a:band1H>
    <a:band2H>
      <a:tcTxStyle b="off" i="off">
        <a:fontRef idx="major"/>
        <a:schemeClr val="tx1"/>
      </a:tcTxStyle>
      <a:tcStyle>
        <a:tcBdr/>
        <a:fill>
          <a:solidFill>
            <a:schemeClr val="phClr">
              <a:alpha val="10000"/>
            </a:schemeClr>
          </a:solidFill>
        </a:fill>
      </a:tcStyle>
    </a:band2H>
    <a:firstRow>
      <a:tcTxStyle b="on" i="off">
        <a:fontRef idx="major"/>
        <a:schemeClr val="tx1"/>
      </a:tcTxStyle>
      <a:tcStyle>
        <a:tcBdr>
          <a:left>
            <a:ln>
              <a:noFill/>
            </a:ln>
          </a:left>
          <a:right>
            <a:ln>
              <a:noFill/>
            </a:ln>
          </a:right>
          <a:top>
            <a:ln w="4233" cap="flat" cmpd="sng" algn="ctr">
              <a:solidFill>
                <a:schemeClr val="phClr"/>
              </a:solidFill>
              <a:prstDash val="solid"/>
            </a:ln>
          </a:top>
          <a:bottom>
            <a:ln w="4233" cap="flat" cmpd="sng" algn="ctr">
              <a:solidFill>
                <a:schemeClr val="phClr"/>
              </a:solidFill>
              <a:prstDash val="solid"/>
            </a:ln>
          </a:bottom>
          <a:insideH>
            <a:ln>
              <a:noFill/>
            </a:ln>
          </a:insideH>
          <a:insideV>
            <a:ln>
              <a:noFill/>
            </a:ln>
          </a:insideV>
          <a:tl2br>
            <a:ln>
              <a:noFill/>
            </a:ln>
          </a:tl2br>
          <a:tr2bl>
            <a:ln>
              <a:noFill/>
            </a:ln>
          </a:tr2bl>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8" autoAdjust="0"/>
    <p:restoredTop sz="74743" autoAdjust="0"/>
  </p:normalViewPr>
  <p:slideViewPr>
    <p:cSldViewPr snapToGrid="0">
      <p:cViewPr varScale="1">
        <p:scale>
          <a:sx n="107" d="100"/>
          <a:sy n="107" d="100"/>
        </p:scale>
        <p:origin x="-222" y="-90"/>
      </p:cViewPr>
      <p:guideLst>
        <p:guide orient="horz" pos="827"/>
        <p:guide orient="horz" pos="1152"/>
        <p:guide orient="horz" pos="2833"/>
        <p:guide orient="horz" pos="2107"/>
        <p:guide pos="2941"/>
        <p:guide pos="4298"/>
        <p:guide pos="5594"/>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1" d="100"/>
          <a:sy n="81" d="100"/>
        </p:scale>
        <p:origin x="-1998" y="-96"/>
      </p:cViewPr>
      <p:guideLst>
        <p:guide orient="horz" pos="2909"/>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63" cy="46238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1321" y="0"/>
            <a:ext cx="3037463" cy="462389"/>
          </a:xfrm>
          <a:prstGeom prst="rect">
            <a:avLst/>
          </a:prstGeom>
        </p:spPr>
        <p:txBody>
          <a:bodyPr vert="horz" lIns="91440" tIns="45720" rIns="91440" bIns="45720" rtlCol="0"/>
          <a:lstStyle>
            <a:lvl1pPr algn="r">
              <a:defRPr sz="1200"/>
            </a:lvl1pPr>
          </a:lstStyle>
          <a:p>
            <a:fld id="{4ACABF49-9B2B-494E-A5E7-FC5144A0097E}" type="datetimeFigureOut">
              <a:rPr lang="en-GB" smtClean="0"/>
              <a:t>04/08/2016</a:t>
            </a:fld>
            <a:endParaRPr lang="en-GB"/>
          </a:p>
        </p:txBody>
      </p:sp>
      <p:sp>
        <p:nvSpPr>
          <p:cNvPr id="4" name="Footer Placeholder 3"/>
          <p:cNvSpPr>
            <a:spLocks noGrp="1"/>
          </p:cNvSpPr>
          <p:nvPr>
            <p:ph type="ftr" sz="quarter" idx="2"/>
          </p:nvPr>
        </p:nvSpPr>
        <p:spPr>
          <a:xfrm>
            <a:off x="0" y="8772223"/>
            <a:ext cx="3037463" cy="46238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1321" y="8772223"/>
            <a:ext cx="3037463" cy="462389"/>
          </a:xfrm>
          <a:prstGeom prst="rect">
            <a:avLst/>
          </a:prstGeom>
        </p:spPr>
        <p:txBody>
          <a:bodyPr vert="horz" lIns="91440" tIns="45720" rIns="91440" bIns="45720" rtlCol="0" anchor="b"/>
          <a:lstStyle>
            <a:lvl1pPr algn="r">
              <a:defRPr sz="1200"/>
            </a:lvl1pPr>
          </a:lstStyle>
          <a:p>
            <a:fld id="{1AF17BBD-B601-44F3-B6FA-01A32DB9DF64}" type="slidenum">
              <a:rPr lang="en-GB" smtClean="0"/>
              <a:t>‹#›</a:t>
            </a:fld>
            <a:endParaRPr lang="en-GB"/>
          </a:p>
        </p:txBody>
      </p:sp>
    </p:spTree>
    <p:extLst>
      <p:ext uri="{BB962C8B-B14F-4D97-AF65-F5344CB8AC3E}">
        <p14:creationId xmlns:p14="http://schemas.microsoft.com/office/powerpoint/2010/main" val="3565668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1804"/>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70938" y="0"/>
            <a:ext cx="3037840" cy="461804"/>
          </a:xfrm>
          <a:prstGeom prst="rect">
            <a:avLst/>
          </a:prstGeom>
        </p:spPr>
        <p:txBody>
          <a:bodyPr vert="horz" lIns="96616" tIns="48308" rIns="96616" bIns="48308" rtlCol="0"/>
          <a:lstStyle>
            <a:lvl1pPr algn="r">
              <a:defRPr sz="1300"/>
            </a:lvl1pPr>
          </a:lstStyle>
          <a:p>
            <a:fld id="{28A40E5E-7EA0-4B84-84B8-AA0E637BE4F2}" type="datetimeFigureOut">
              <a:rPr lang="en-GB" smtClean="0"/>
              <a:t>04/08/2016</a:t>
            </a:fld>
            <a:endParaRPr lang="en-GB"/>
          </a:p>
        </p:txBody>
      </p:sp>
      <p:sp>
        <p:nvSpPr>
          <p:cNvPr id="4" name="Slide Image Placeholder 3"/>
          <p:cNvSpPr>
            <a:spLocks noGrp="1" noRot="1" noChangeAspect="1"/>
          </p:cNvSpPr>
          <p:nvPr>
            <p:ph type="sldImg" idx="2"/>
          </p:nvPr>
        </p:nvSpPr>
        <p:spPr>
          <a:xfrm>
            <a:off x="425450" y="692150"/>
            <a:ext cx="6159500" cy="346392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701041" y="4387136"/>
            <a:ext cx="5608320" cy="4156234"/>
          </a:xfrm>
          <a:prstGeom prst="rect">
            <a:avLst/>
          </a:prstGeom>
        </p:spPr>
        <p:txBody>
          <a:bodyPr vert="horz" lIns="96616" tIns="48308" rIns="96616" bIns="4830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8772669"/>
            <a:ext cx="3037840" cy="46180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6616" tIns="48308" rIns="96616" bIns="48308" rtlCol="0" anchor="b"/>
          <a:lstStyle>
            <a:lvl1pPr algn="r">
              <a:defRPr sz="1300"/>
            </a:lvl1pPr>
          </a:lstStyle>
          <a:p>
            <a:fld id="{16A93497-DD6C-4E8D-8933-71AF6242EF67}" type="slidenum">
              <a:rPr lang="en-GB" smtClean="0"/>
              <a:t>‹#›</a:t>
            </a:fld>
            <a:endParaRPr lang="en-GB"/>
          </a:p>
        </p:txBody>
      </p:sp>
    </p:spTree>
    <p:extLst>
      <p:ext uri="{BB962C8B-B14F-4D97-AF65-F5344CB8AC3E}">
        <p14:creationId xmlns:p14="http://schemas.microsoft.com/office/powerpoint/2010/main" val="149529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Note – 3D supergraphic ‘mask’ is now a selectable object in foreground of slide</a:t>
            </a:r>
            <a:r>
              <a:rPr lang="en-GB" baseline="0" smtClean="0"/>
              <a:t>. </a:t>
            </a:r>
            <a:endParaRPr lang="en-GB"/>
          </a:p>
        </p:txBody>
      </p:sp>
      <p:sp>
        <p:nvSpPr>
          <p:cNvPr id="4" name="Slide Number Placeholder 3"/>
          <p:cNvSpPr>
            <a:spLocks noGrp="1"/>
          </p:cNvSpPr>
          <p:nvPr>
            <p:ph type="sldNum" sz="quarter" idx="10"/>
          </p:nvPr>
        </p:nvSpPr>
        <p:spPr/>
        <p:txBody>
          <a:bodyPr/>
          <a:lstStyle/>
          <a:p>
            <a:fld id="{16A93497-DD6C-4E8D-8933-71AF6242EF67}" type="slidenum">
              <a:rPr lang="en-GB" smtClean="0"/>
              <a:t>1</a:t>
            </a:fld>
            <a:endParaRPr lang="en-GB"/>
          </a:p>
        </p:txBody>
      </p:sp>
    </p:spTree>
    <p:extLst>
      <p:ext uri="{BB962C8B-B14F-4D97-AF65-F5344CB8AC3E}">
        <p14:creationId xmlns:p14="http://schemas.microsoft.com/office/powerpoint/2010/main" val="41040382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10</a:t>
            </a:fld>
            <a:endParaRPr lang="en-GB"/>
          </a:p>
        </p:txBody>
      </p:sp>
    </p:spTree>
    <p:extLst>
      <p:ext uri="{BB962C8B-B14F-4D97-AF65-F5344CB8AC3E}">
        <p14:creationId xmlns:p14="http://schemas.microsoft.com/office/powerpoint/2010/main" val="1600916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11</a:t>
            </a:fld>
            <a:endParaRPr lang="en-GB"/>
          </a:p>
        </p:txBody>
      </p:sp>
    </p:spTree>
    <p:extLst>
      <p:ext uri="{BB962C8B-B14F-4D97-AF65-F5344CB8AC3E}">
        <p14:creationId xmlns:p14="http://schemas.microsoft.com/office/powerpoint/2010/main" val="3848035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12</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13</a:t>
            </a:fld>
            <a:endParaRPr lang="en-GB"/>
          </a:p>
        </p:txBody>
      </p:sp>
    </p:spTree>
    <p:extLst>
      <p:ext uri="{BB962C8B-B14F-4D97-AF65-F5344CB8AC3E}">
        <p14:creationId xmlns:p14="http://schemas.microsoft.com/office/powerpoint/2010/main" val="150874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14</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15</a:t>
            </a:fld>
            <a:endParaRPr lang="en-GB"/>
          </a:p>
        </p:txBody>
      </p:sp>
    </p:spTree>
    <p:extLst>
      <p:ext uri="{BB962C8B-B14F-4D97-AF65-F5344CB8AC3E}">
        <p14:creationId xmlns:p14="http://schemas.microsoft.com/office/powerpoint/2010/main" val="330388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16</a:t>
            </a:fld>
            <a:endParaRPr lang="en-GB"/>
          </a:p>
        </p:txBody>
      </p:sp>
    </p:spTree>
    <p:extLst>
      <p:ext uri="{BB962C8B-B14F-4D97-AF65-F5344CB8AC3E}">
        <p14:creationId xmlns:p14="http://schemas.microsoft.com/office/powerpoint/2010/main" val="31983049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17</a:t>
            </a:fld>
            <a:endParaRPr lang="en-GB"/>
          </a:p>
        </p:txBody>
      </p:sp>
    </p:spTree>
    <p:extLst>
      <p:ext uri="{BB962C8B-B14F-4D97-AF65-F5344CB8AC3E}">
        <p14:creationId xmlns:p14="http://schemas.microsoft.com/office/powerpoint/2010/main" val="2682222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18</a:t>
            </a:fld>
            <a:endParaRPr lang="en-GB"/>
          </a:p>
        </p:txBody>
      </p:sp>
    </p:spTree>
    <p:extLst>
      <p:ext uri="{BB962C8B-B14F-4D97-AF65-F5344CB8AC3E}">
        <p14:creationId xmlns:p14="http://schemas.microsoft.com/office/powerpoint/2010/main" val="38480352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 lot of variations and details in the final rule that are specific to ADLTs, and we could devote an entire webinar to these nuances, so for purposes of this session  I’m only going to provide a big picture overview of ADLTs and how they are treated differently.  It’s also important to note that labs have to seek ADLT status through an application process that hasn’t yet been announced, but the first step will be determining whether it’s advantageous.  </a:t>
            </a:r>
          </a:p>
          <a:p>
            <a:endParaRPr lang="en-US" dirty="0"/>
          </a:p>
          <a:p>
            <a:r>
              <a:rPr lang="en-US" dirty="0" smtClean="0"/>
              <a:t>In the final rule CMS revised their definition of “single lab” to include the entities that own the lab or that the lab owns.  So, a corporate entity that owns multiple labs can furnish an ADLT at one lab site, and other parts of the lab organization can be involved in aspects of the ADLT such as R &amp; D, marketing.</a:t>
            </a:r>
          </a:p>
          <a:p>
            <a:endParaRPr lang="en-US" dirty="0"/>
          </a:p>
          <a:p>
            <a:r>
              <a:rPr lang="en-US" dirty="0" smtClean="0"/>
              <a:t>If a lab purchased the IP on which a test is based, it wouldn’t be  considered an original  developer of the test and it wouldn’t qualify for ADLT status.</a:t>
            </a:r>
          </a:p>
          <a:p>
            <a:endParaRPr lang="en-US" dirty="0"/>
          </a:p>
          <a:p>
            <a:r>
              <a:rPr lang="en-US" dirty="0" smtClean="0">
                <a:solidFill>
                  <a:srgbClr val="FF0000"/>
                </a:solidFill>
              </a:rPr>
              <a:t>Talk to Randy about ADLT definition vs. LDT definition (p. 89)</a:t>
            </a:r>
          </a:p>
          <a:p>
            <a:endParaRPr lang="en-US" dirty="0">
              <a:solidFill>
                <a:srgbClr val="FF0000"/>
              </a:solidFill>
            </a:endParaRPr>
          </a:p>
          <a:p>
            <a:r>
              <a:rPr lang="en-US" dirty="0" smtClean="0"/>
              <a:t>In the proposed rule CMS didn’t allow protein only tests to qualify as ADLTs, but they changed this in the final rule, but they must be complex tests that provide new information that can’t be obtained from other tests.  </a:t>
            </a:r>
          </a:p>
          <a:p>
            <a:r>
              <a:rPr lang="en-US" dirty="0" smtClean="0"/>
              <a:t>The statute allows CMS to create additional criteria for ADLT classification but they declined for now.</a:t>
            </a: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19</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2</a:t>
            </a:fld>
            <a:endParaRPr lang="en-GB"/>
          </a:p>
        </p:txBody>
      </p:sp>
    </p:spTree>
    <p:extLst>
      <p:ext uri="{BB962C8B-B14F-4D97-AF65-F5344CB8AC3E}">
        <p14:creationId xmlns:p14="http://schemas.microsoft.com/office/powerpoint/2010/main" val="2197210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20</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21</a:t>
            </a:fld>
            <a:endParaRPr lang="en-GB"/>
          </a:p>
        </p:txBody>
      </p:sp>
    </p:spTree>
    <p:extLst>
      <p:ext uri="{BB962C8B-B14F-4D97-AF65-F5344CB8AC3E}">
        <p14:creationId xmlns:p14="http://schemas.microsoft.com/office/powerpoint/2010/main" val="38480352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22</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23</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24</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25</a:t>
            </a:fld>
            <a:endParaRPr lang="en-GB"/>
          </a:p>
        </p:txBody>
      </p:sp>
    </p:spTree>
    <p:extLst>
      <p:ext uri="{BB962C8B-B14F-4D97-AF65-F5344CB8AC3E}">
        <p14:creationId xmlns:p14="http://schemas.microsoft.com/office/powerpoint/2010/main" val="35612968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26</a:t>
            </a:fld>
            <a:endParaRPr lang="en-GB"/>
          </a:p>
        </p:txBody>
      </p:sp>
    </p:spTree>
    <p:extLst>
      <p:ext uri="{BB962C8B-B14F-4D97-AF65-F5344CB8AC3E}">
        <p14:creationId xmlns:p14="http://schemas.microsoft.com/office/powerpoint/2010/main" val="38480352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27</a:t>
            </a:fld>
            <a:endParaRPr lang="en-GB"/>
          </a:p>
        </p:txBody>
      </p:sp>
    </p:spTree>
    <p:extLst>
      <p:ext uri="{BB962C8B-B14F-4D97-AF65-F5344CB8AC3E}">
        <p14:creationId xmlns:p14="http://schemas.microsoft.com/office/powerpoint/2010/main" val="35359370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28</a:t>
            </a:fld>
            <a:endParaRPr lang="en-GB"/>
          </a:p>
        </p:txBody>
      </p:sp>
    </p:spTree>
    <p:extLst>
      <p:ext uri="{BB962C8B-B14F-4D97-AF65-F5344CB8AC3E}">
        <p14:creationId xmlns:p14="http://schemas.microsoft.com/office/powerpoint/2010/main" val="35359370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29</a:t>
            </a:fld>
            <a:endParaRPr lang="en-GB"/>
          </a:p>
        </p:txBody>
      </p:sp>
    </p:spTree>
    <p:extLst>
      <p:ext uri="{BB962C8B-B14F-4D97-AF65-F5344CB8AC3E}">
        <p14:creationId xmlns:p14="http://schemas.microsoft.com/office/powerpoint/2010/main" val="3999941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a:t>
            </a:fld>
            <a:endParaRPr lang="en-GB"/>
          </a:p>
        </p:txBody>
      </p:sp>
    </p:spTree>
    <p:extLst>
      <p:ext uri="{BB962C8B-B14F-4D97-AF65-F5344CB8AC3E}">
        <p14:creationId xmlns:p14="http://schemas.microsoft.com/office/powerpoint/2010/main" val="18363864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30</a:t>
            </a:fld>
            <a:endParaRPr lang="en-GB"/>
          </a:p>
        </p:txBody>
      </p:sp>
    </p:spTree>
    <p:extLst>
      <p:ext uri="{BB962C8B-B14F-4D97-AF65-F5344CB8AC3E}">
        <p14:creationId xmlns:p14="http://schemas.microsoft.com/office/powerpoint/2010/main" val="13286799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defRPr/>
            </a:pPr>
            <a:r>
              <a:rPr lang="en-US" dirty="0" smtClean="0"/>
              <a:t>Also prohibits:</a:t>
            </a:r>
          </a:p>
          <a:p>
            <a:pPr marL="1085850" lvl="2" indent="-171450">
              <a:buFont typeface="Arial" panose="020B0604020202020204" pitchFamily="34" charset="0"/>
              <a:buChar char="•"/>
              <a:defRPr/>
            </a:pPr>
            <a:r>
              <a:rPr lang="en-US" dirty="0" smtClean="0"/>
              <a:t>knowingly presenting, or causing to be presented, a false or fraudulent claim for payment or approval</a:t>
            </a:r>
          </a:p>
          <a:p>
            <a:pPr marL="1085850" lvl="2" indent="-171450">
              <a:buFont typeface="Arial" panose="020B0604020202020204" pitchFamily="34" charset="0"/>
              <a:buChar char="•"/>
              <a:defRPr/>
            </a:pPr>
            <a:r>
              <a:rPr lang="en-US" dirty="0" smtClean="0"/>
              <a:t>possession, custody, or control of property or money used, or to be used, by the Government and knowingly delivering, or causing to be delivered, less than all of that money or property</a:t>
            </a:r>
          </a:p>
          <a:p>
            <a:pPr marL="1085850" lvl="2" indent="-171450">
              <a:buFont typeface="Arial" panose="020B0604020202020204" pitchFamily="34" charset="0"/>
              <a:buChar char="•"/>
              <a:defRPr/>
            </a:pPr>
            <a:r>
              <a:rPr lang="en-US" dirty="0" smtClean="0"/>
              <a:t>knowingly concealing or knowingly and improperly avoiding or decreasing an obligation to pay or transmit money or property to the Government</a:t>
            </a:r>
          </a:p>
          <a:p>
            <a:pPr marL="1085850" lvl="2" indent="-171450">
              <a:buFont typeface="Arial" panose="020B0604020202020204" pitchFamily="34" charset="0"/>
              <a:buChar char="•"/>
              <a:defRPr/>
            </a:pPr>
            <a:r>
              <a:rPr lang="en-US" dirty="0" smtClean="0"/>
              <a:t>conspiring to commit a violation of the FCA</a:t>
            </a:r>
          </a:p>
          <a:p>
            <a:pPr marL="1714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Includes provisions that allow private whistleblowers to sue on behalf of the government </a:t>
            </a:r>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r>
              <a:rPr lang="en-US" dirty="0" smtClean="0"/>
              <a:t>“Knowingly”</a:t>
            </a:r>
            <a:r>
              <a:rPr lang="en-US" baseline="0" dirty="0" smtClean="0"/>
              <a:t> = </a:t>
            </a:r>
            <a:endParaRPr lang="en-US" dirty="0" smtClean="0"/>
          </a:p>
          <a:p>
            <a:pPr marL="876300" lvl="1" indent="-533400">
              <a:buSzPct val="95000"/>
              <a:buFont typeface="Wingdings" pitchFamily="2" charset="2"/>
              <a:buAutoNum type="arabicPeriod"/>
              <a:defRPr/>
            </a:pPr>
            <a:r>
              <a:rPr lang="en-US" dirty="0" smtClean="0"/>
              <a:t>Actual knowledge.</a:t>
            </a:r>
          </a:p>
          <a:p>
            <a:pPr marL="876300" lvl="1" indent="-533400">
              <a:buSzPct val="95000"/>
              <a:buFont typeface="Wingdings" pitchFamily="2" charset="2"/>
              <a:buAutoNum type="arabicPeriod"/>
              <a:defRPr/>
            </a:pPr>
            <a:r>
              <a:rPr lang="en-US" dirty="0" smtClean="0"/>
              <a:t>Acting in deliberate ignorance of the truth or falsity of the information</a:t>
            </a:r>
          </a:p>
          <a:p>
            <a:pPr marL="876300" lvl="1" indent="-533400">
              <a:buSzPct val="95000"/>
              <a:buFont typeface="Wingdings" pitchFamily="2" charset="2"/>
              <a:buAutoNum type="arabicPeriod"/>
              <a:defRPr/>
            </a:pPr>
            <a:r>
              <a:rPr lang="en-US" dirty="0" smtClean="0"/>
              <a:t>Acting in reckless disregard of the truth or falsity of the information</a:t>
            </a:r>
          </a:p>
          <a:p>
            <a:endParaRPr lang="en-US" dirty="0" smtClean="0"/>
          </a:p>
          <a:p>
            <a:r>
              <a:rPr lang="en-US" dirty="0" smtClean="0"/>
              <a:t>“Claim”</a:t>
            </a:r>
            <a:r>
              <a:rPr lang="en-US" baseline="0" dirty="0" smtClean="0"/>
              <a:t> = </a:t>
            </a:r>
            <a:endParaRPr lang="en-US" dirty="0" smtClean="0"/>
          </a:p>
          <a:p>
            <a:pPr lvl="1"/>
            <a:r>
              <a:rPr lang="en-US" dirty="0" smtClean="0"/>
              <a:t>any request or demand, whether under a contract or otherwise, for money or property and whether or not the United States has title to the money or property, that—</a:t>
            </a:r>
          </a:p>
          <a:p>
            <a:pPr lvl="2"/>
            <a:r>
              <a:rPr lang="en-US" dirty="0" smtClean="0"/>
              <a:t>(</a:t>
            </a:r>
            <a:r>
              <a:rPr lang="en-US" dirty="0" err="1" smtClean="0"/>
              <a:t>i</a:t>
            </a:r>
            <a:r>
              <a:rPr lang="en-US" dirty="0" smtClean="0"/>
              <a:t>) is presented to an officer, employee, or agent of the United States; or</a:t>
            </a:r>
          </a:p>
          <a:p>
            <a:pPr lvl="2"/>
            <a:r>
              <a:rPr lang="en-US" dirty="0" smtClean="0"/>
              <a:t>(ii) is made to a contractor, grantee, or other recipient, if the money or property is to be spent or used on the Government’s behalf or to advance a Government program or interest, and if the United States Government —</a:t>
            </a:r>
          </a:p>
          <a:p>
            <a:pPr lvl="3"/>
            <a:r>
              <a:rPr lang="en-US" dirty="0" smtClean="0"/>
              <a:t>(I) provides or has provided any portion of the money or property requested or demanded; or</a:t>
            </a:r>
          </a:p>
          <a:p>
            <a:pPr lvl="3"/>
            <a:r>
              <a:rPr lang="en-US" dirty="0" smtClean="0"/>
              <a:t>(II) will reimburse such contractor, grantee, or other recipient for any portion of the money or property which is requested or demanded; and</a:t>
            </a:r>
          </a:p>
          <a:p>
            <a:pPr lvl="1"/>
            <a:r>
              <a:rPr lang="en-US" dirty="0" smtClean="0"/>
              <a:t>does not include requests or demands for money or property that the Government has paid to an individual as compensation for Federal employment or as an income subsidy with no restrictions on that individual’s use of the money or property</a:t>
            </a:r>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31</a:t>
            </a:fld>
            <a:endParaRPr lang="en-GB"/>
          </a:p>
        </p:txBody>
      </p:sp>
    </p:spTree>
    <p:extLst>
      <p:ext uri="{BB962C8B-B14F-4D97-AF65-F5344CB8AC3E}">
        <p14:creationId xmlns:p14="http://schemas.microsoft.com/office/powerpoint/2010/main" val="32309237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32</a:t>
            </a:fld>
            <a:endParaRPr lang="en-GB"/>
          </a:p>
        </p:txBody>
      </p:sp>
    </p:spTree>
    <p:extLst>
      <p:ext uri="{BB962C8B-B14F-4D97-AF65-F5344CB8AC3E}">
        <p14:creationId xmlns:p14="http://schemas.microsoft.com/office/powerpoint/2010/main" val="32309237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33</a:t>
            </a:fld>
            <a:endParaRPr lang="en-GB"/>
          </a:p>
        </p:txBody>
      </p:sp>
    </p:spTree>
    <p:extLst>
      <p:ext uri="{BB962C8B-B14F-4D97-AF65-F5344CB8AC3E}">
        <p14:creationId xmlns:p14="http://schemas.microsoft.com/office/powerpoint/2010/main" val="38480352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34</a:t>
            </a:fld>
            <a:endParaRPr lang="en-GB"/>
          </a:p>
        </p:txBody>
      </p:sp>
    </p:spTree>
    <p:extLst>
      <p:ext uri="{BB962C8B-B14F-4D97-AF65-F5344CB8AC3E}">
        <p14:creationId xmlns:p14="http://schemas.microsoft.com/office/powerpoint/2010/main" val="40792640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35</a:t>
            </a:fld>
            <a:endParaRPr lang="en-GB"/>
          </a:p>
        </p:txBody>
      </p:sp>
    </p:spTree>
    <p:extLst>
      <p:ext uri="{BB962C8B-B14F-4D97-AF65-F5344CB8AC3E}">
        <p14:creationId xmlns:p14="http://schemas.microsoft.com/office/powerpoint/2010/main" val="34703088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36</a:t>
            </a:fld>
            <a:endParaRPr lang="en-GB"/>
          </a:p>
        </p:txBody>
      </p:sp>
    </p:spTree>
    <p:extLst>
      <p:ext uri="{BB962C8B-B14F-4D97-AF65-F5344CB8AC3E}">
        <p14:creationId xmlns:p14="http://schemas.microsoft.com/office/powerpoint/2010/main" val="12010063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37</a:t>
            </a:fld>
            <a:endParaRPr lang="en-GB"/>
          </a:p>
        </p:txBody>
      </p:sp>
    </p:spTree>
    <p:extLst>
      <p:ext uri="{BB962C8B-B14F-4D97-AF65-F5344CB8AC3E}">
        <p14:creationId xmlns:p14="http://schemas.microsoft.com/office/powerpoint/2010/main" val="1533924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4</a:t>
            </a:fld>
            <a:endParaRPr lang="en-GB"/>
          </a:p>
        </p:txBody>
      </p:sp>
    </p:spTree>
    <p:extLst>
      <p:ext uri="{BB962C8B-B14F-4D97-AF65-F5344CB8AC3E}">
        <p14:creationId xmlns:p14="http://schemas.microsoft.com/office/powerpoint/2010/main" val="64849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5</a:t>
            </a:fld>
            <a:endParaRPr lang="en-GB"/>
          </a:p>
        </p:txBody>
      </p:sp>
    </p:spTree>
    <p:extLst>
      <p:ext uri="{BB962C8B-B14F-4D97-AF65-F5344CB8AC3E}">
        <p14:creationId xmlns:p14="http://schemas.microsoft.com/office/powerpoint/2010/main" val="1328809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A93497-DD6C-4E8D-8933-71AF6242EF67}" type="slidenum">
              <a:rPr lang="en-GB" smtClean="0"/>
              <a:t>6</a:t>
            </a:fld>
            <a:endParaRPr lang="en-GB"/>
          </a:p>
        </p:txBody>
      </p:sp>
    </p:spTree>
    <p:extLst>
      <p:ext uri="{BB962C8B-B14F-4D97-AF65-F5344CB8AC3E}">
        <p14:creationId xmlns:p14="http://schemas.microsoft.com/office/powerpoint/2010/main" val="29308450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7</a:t>
            </a:fld>
            <a:endParaRPr lang="en-GB"/>
          </a:p>
        </p:txBody>
      </p:sp>
    </p:spTree>
    <p:extLst>
      <p:ext uri="{BB962C8B-B14F-4D97-AF65-F5344CB8AC3E}">
        <p14:creationId xmlns:p14="http://schemas.microsoft.com/office/powerpoint/2010/main" val="154055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16A93497-DD6C-4E8D-8933-71AF6242EF67}" type="slidenum">
              <a:rPr lang="en-GB" smtClean="0"/>
              <a:t>8</a:t>
            </a:fld>
            <a:endParaRPr lang="en-GB"/>
          </a:p>
        </p:txBody>
      </p:sp>
    </p:spTree>
    <p:extLst>
      <p:ext uri="{BB962C8B-B14F-4D97-AF65-F5344CB8AC3E}">
        <p14:creationId xmlns:p14="http://schemas.microsoft.com/office/powerpoint/2010/main" val="3382512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6A93497-DD6C-4E8D-8933-71AF6242EF67}" type="slidenum">
              <a:rPr lang="en-GB" smtClean="0"/>
              <a:t>9</a:t>
            </a:fld>
            <a:endParaRPr lang="en-GB"/>
          </a:p>
        </p:txBody>
      </p:sp>
    </p:spTree>
    <p:extLst>
      <p:ext uri="{BB962C8B-B14F-4D97-AF65-F5344CB8AC3E}">
        <p14:creationId xmlns:p14="http://schemas.microsoft.com/office/powerpoint/2010/main" val="33825126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pic>
        <p:nvPicPr>
          <p:cNvPr id="6" name="Cover Pictur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11" y="0"/>
            <a:ext cx="9134977" cy="5143500"/>
          </a:xfrm>
          <a:prstGeom prst="rect">
            <a:avLst/>
          </a:prstGeom>
        </p:spPr>
      </p:pic>
      <p:sp>
        <p:nvSpPr>
          <p:cNvPr id="3" name="Cobranding Logo"/>
          <p:cNvSpPr>
            <a:spLocks noGrp="1"/>
          </p:cNvSpPr>
          <p:nvPr>
            <p:ph type="pic" sz="quarter" idx="12" hasCustomPrompt="1"/>
          </p:nvPr>
        </p:nvSpPr>
        <p:spPr>
          <a:xfrm>
            <a:off x="577850" y="1785938"/>
            <a:ext cx="2466975" cy="1216025"/>
          </a:xfrm>
        </p:spPr>
        <p:txBody>
          <a:bodyPr/>
          <a:lstStyle>
            <a:lvl1pPr marL="0" indent="0">
              <a:buFontTx/>
              <a:buNone/>
              <a:defRPr/>
            </a:lvl1pPr>
          </a:lstStyle>
          <a:p>
            <a:r>
              <a:rPr lang="en-GB" smtClean="0"/>
              <a:t>Cobranding</a:t>
            </a:r>
            <a:endParaRPr lang="en-GB"/>
          </a:p>
        </p:txBody>
      </p:sp>
      <p:sp>
        <p:nvSpPr>
          <p:cNvPr id="10" name="OurLogo"/>
          <p:cNvSpPr>
            <a:spLocks noGrp="1" noChangeAspect="1"/>
          </p:cNvSpPr>
          <p:nvPr>
            <p:ph type="pic" sz="quarter" idx="13"/>
          </p:nvPr>
        </p:nvSpPr>
        <p:spPr>
          <a:xfrm>
            <a:off x="576000" y="576000"/>
            <a:ext cx="828000" cy="828000"/>
          </a:xfrm>
        </p:spPr>
        <p:txBody>
          <a:bodyPr/>
          <a:lstStyle>
            <a:lvl1pPr marL="0" indent="0">
              <a:buNone/>
              <a:defRPr/>
            </a:lvl1pPr>
          </a:lstStyle>
          <a:p>
            <a:r>
              <a:rPr lang="en-US" smtClean="0"/>
              <a:t>Click icon to add picture</a:t>
            </a:r>
            <a:endParaRPr lang="en-GB"/>
          </a:p>
        </p:txBody>
      </p:sp>
      <p:sp>
        <p:nvSpPr>
          <p:cNvPr id="5" name="Cover Additional Title"/>
          <p:cNvSpPr>
            <a:spLocks noGrp="1"/>
          </p:cNvSpPr>
          <p:nvPr>
            <p:ph type="body" sz="quarter" idx="11"/>
          </p:nvPr>
        </p:nvSpPr>
        <p:spPr>
          <a:xfrm>
            <a:off x="575999" y="4082725"/>
            <a:ext cx="5040000" cy="686125"/>
          </a:xfrm>
        </p:spPr>
        <p:txBody>
          <a:bodyPr>
            <a:normAutofit/>
          </a:bodyPr>
          <a:lstStyle>
            <a:lvl1pPr marL="0" indent="0" algn="l">
              <a:buNone/>
              <a:defRPr sz="1600" baseline="0">
                <a:solidFill>
                  <a:srgbClr val="4D4D4D"/>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9" name="Cover Subtitle"/>
          <p:cNvSpPr>
            <a:spLocks noGrp="1"/>
          </p:cNvSpPr>
          <p:nvPr>
            <p:ph type="body" sz="quarter" idx="10"/>
          </p:nvPr>
        </p:nvSpPr>
        <p:spPr>
          <a:xfrm>
            <a:off x="575999" y="3646479"/>
            <a:ext cx="5040000" cy="430213"/>
          </a:xfrm>
        </p:spPr>
        <p:txBody>
          <a:bodyPr>
            <a:noAutofit/>
          </a:bodyPr>
          <a:lstStyle>
            <a:lvl1pPr marL="0" indent="0">
              <a:buNone/>
              <a:defRPr sz="2400">
                <a:solidFill>
                  <a:schemeClr val="accent1"/>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7" name="Cover Title"/>
          <p:cNvSpPr>
            <a:spLocks noGrp="1"/>
          </p:cNvSpPr>
          <p:nvPr>
            <p:ph type="title"/>
          </p:nvPr>
        </p:nvSpPr>
        <p:spPr>
          <a:xfrm>
            <a:off x="576000" y="3199302"/>
            <a:ext cx="6389950" cy="446400"/>
          </a:xfrm>
        </p:spPr>
        <p:txBody>
          <a:bodyPr anchor="b" anchorCtr="0">
            <a:noAutofit/>
          </a:bodyPr>
          <a:lstStyle>
            <a:lvl1pPr>
              <a:defRPr sz="3200"/>
            </a:lvl1pPr>
          </a:lstStyle>
          <a:p>
            <a:r>
              <a:rPr lang="en-US" smtClean="0"/>
              <a:t>Click to edit Master title style</a:t>
            </a:r>
            <a:endParaRPr lang="en-GB" dirty="0"/>
          </a:p>
        </p:txBody>
      </p:sp>
    </p:spTree>
    <p:extLst>
      <p:ext uri="{BB962C8B-B14F-4D97-AF65-F5344CB8AC3E}">
        <p14:creationId xmlns:p14="http://schemas.microsoft.com/office/powerpoint/2010/main" val="316761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ual column - comparison">
    <p:spTree>
      <p:nvGrpSpPr>
        <p:cNvPr id="1" name=""/>
        <p:cNvGrpSpPr/>
        <p:nvPr/>
      </p:nvGrpSpPr>
      <p:grpSpPr>
        <a:xfrm>
          <a:off x="0" y="0"/>
          <a:ext cx="0" cy="0"/>
          <a:chOff x="0" y="0"/>
          <a:chExt cx="0" cy="0"/>
        </a:xfrm>
      </p:grpSpPr>
      <p:sp>
        <p:nvSpPr>
          <p:cNvPr id="13"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2"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Column Title Right"/>
          <p:cNvSpPr>
            <a:spLocks noGrp="1"/>
          </p:cNvSpPr>
          <p:nvPr>
            <p:ph type="body" sz="quarter" idx="17"/>
          </p:nvPr>
        </p:nvSpPr>
        <p:spPr>
          <a:xfrm>
            <a:off x="4788000" y="1338262"/>
            <a:ext cx="4068000" cy="360000"/>
          </a:xfrm>
        </p:spPr>
        <p:txBody>
          <a:bodyPr anchor="ctr" anchorCtr="0">
            <a:noAutofit/>
          </a:bodyPr>
          <a:lstStyle>
            <a:lvl1pPr marL="0" indent="0" algn="l" rtl="0">
              <a:buNone/>
              <a:defRPr sz="2200">
                <a:solidFill>
                  <a:schemeClr val="accent1"/>
                </a:solidFill>
                <a:latin typeface="+mj-lt"/>
              </a:defRPr>
            </a:lvl1pPr>
          </a:lstStyle>
          <a:p>
            <a:pPr lvl="0"/>
            <a:r>
              <a:rPr lang="en-US" smtClean="0"/>
              <a:t>Click to edit Master text styles</a:t>
            </a:r>
          </a:p>
        </p:txBody>
      </p:sp>
      <p:sp>
        <p:nvSpPr>
          <p:cNvPr id="9" name="Column Title Left"/>
          <p:cNvSpPr>
            <a:spLocks noGrp="1"/>
          </p:cNvSpPr>
          <p:nvPr>
            <p:ph type="body" sz="quarter" idx="15"/>
          </p:nvPr>
        </p:nvSpPr>
        <p:spPr>
          <a:xfrm>
            <a:off x="288000" y="1338262"/>
            <a:ext cx="4068000" cy="360000"/>
          </a:xfrm>
        </p:spPr>
        <p:txBody>
          <a:bodyPr anchor="ctr" anchorCtr="0">
            <a:noAutofit/>
          </a:bodyPr>
          <a:lstStyle>
            <a:lvl1pPr marL="0" indent="0" algn="l" rtl="0">
              <a:buNone/>
              <a:defRPr sz="2200">
                <a:solidFill>
                  <a:schemeClr val="accent1"/>
                </a:solidFill>
                <a:latin typeface="+mj-lt"/>
              </a:defRPr>
            </a:lvl1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
        <p:nvSpPr>
          <p:cNvPr id="14" name="Content Left"/>
          <p:cNvSpPr>
            <a:spLocks noGrp="1"/>
          </p:cNvSpPr>
          <p:nvPr>
            <p:ph sz="quarter" idx="12"/>
          </p:nvPr>
        </p:nvSpPr>
        <p:spPr>
          <a:xfrm>
            <a:off x="288000" y="1706400"/>
            <a:ext cx="4068000" cy="312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Left"/>
          <p:cNvSpPr>
            <a:spLocks noGrp="1"/>
          </p:cNvSpPr>
          <p:nvPr>
            <p:ph sz="quarter" idx="18"/>
          </p:nvPr>
        </p:nvSpPr>
        <p:spPr>
          <a:xfrm>
            <a:off x="4788000" y="1706400"/>
            <a:ext cx="4068000" cy="312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1372060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iple column">
    <p:spTree>
      <p:nvGrpSpPr>
        <p:cNvPr id="1" name=""/>
        <p:cNvGrpSpPr/>
        <p:nvPr/>
      </p:nvGrpSpPr>
      <p:grpSpPr>
        <a:xfrm>
          <a:off x="0" y="0"/>
          <a:ext cx="0" cy="0"/>
          <a:chOff x="0" y="0"/>
          <a:chExt cx="0" cy="0"/>
        </a:xfrm>
      </p:grpSpPr>
      <p:sp>
        <p:nvSpPr>
          <p:cNvPr id="11"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0"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Content Right"/>
          <p:cNvSpPr>
            <a:spLocks noGrp="1"/>
          </p:cNvSpPr>
          <p:nvPr>
            <p:ph sz="quarter" idx="18"/>
          </p:nvPr>
        </p:nvSpPr>
        <p:spPr>
          <a:xfrm>
            <a:off x="6264000" y="1338262"/>
            <a:ext cx="2592000" cy="3488919"/>
          </a:xfrm>
        </p:spPr>
        <p:txBody>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Content Middle"/>
          <p:cNvSpPr>
            <a:spLocks noGrp="1"/>
          </p:cNvSpPr>
          <p:nvPr>
            <p:ph sz="quarter" idx="16"/>
          </p:nvPr>
        </p:nvSpPr>
        <p:spPr>
          <a:xfrm>
            <a:off x="3276000" y="1338262"/>
            <a:ext cx="2592000" cy="3467654"/>
          </a:xfrm>
        </p:spPr>
        <p:txBody>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Content Left"/>
          <p:cNvSpPr>
            <a:spLocks noGrp="1"/>
          </p:cNvSpPr>
          <p:nvPr>
            <p:ph sz="quarter" idx="12"/>
          </p:nvPr>
        </p:nvSpPr>
        <p:spPr>
          <a:xfrm>
            <a:off x="288000" y="1338262"/>
            <a:ext cx="2592000" cy="3467654"/>
          </a:xfrm>
        </p:spPr>
        <p:txBody>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Slide Subtitle"/>
          <p:cNvSpPr>
            <a:spLocks noGrp="1"/>
          </p:cNvSpPr>
          <p:nvPr>
            <p:ph type="body" sz="quarter" idx="13"/>
          </p:nvPr>
        </p:nvSpPr>
        <p:spPr>
          <a:xfrm>
            <a:off x="287338"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721904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iple column - comparison">
    <p:spTree>
      <p:nvGrpSpPr>
        <p:cNvPr id="1" name=""/>
        <p:cNvGrpSpPr/>
        <p:nvPr/>
      </p:nvGrpSpPr>
      <p:grpSpPr>
        <a:xfrm>
          <a:off x="0" y="0"/>
          <a:ext cx="0" cy="0"/>
          <a:chOff x="0" y="0"/>
          <a:chExt cx="0" cy="0"/>
        </a:xfrm>
      </p:grpSpPr>
      <p:sp>
        <p:nvSpPr>
          <p:cNvPr id="16"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1"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Content Right"/>
          <p:cNvSpPr>
            <a:spLocks noGrp="1"/>
          </p:cNvSpPr>
          <p:nvPr>
            <p:ph sz="quarter" idx="18"/>
          </p:nvPr>
        </p:nvSpPr>
        <p:spPr>
          <a:xfrm>
            <a:off x="6192663" y="1705970"/>
            <a:ext cx="2628000" cy="3131844"/>
          </a:xfrm>
        </p:spPr>
        <p:txBody>
          <a:bodyPr>
            <a:normAutofit/>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lumn Title Right"/>
          <p:cNvSpPr>
            <a:spLocks noGrp="1"/>
          </p:cNvSpPr>
          <p:nvPr>
            <p:ph type="body" sz="quarter" idx="19"/>
          </p:nvPr>
        </p:nvSpPr>
        <p:spPr>
          <a:xfrm>
            <a:off x="6192663" y="1338262"/>
            <a:ext cx="2628000" cy="360000"/>
          </a:xfrm>
        </p:spPr>
        <p:txBody>
          <a:bodyPr anchor="ctr" anchorCtr="0">
            <a:noAutofit/>
          </a:bodyPr>
          <a:lstStyle>
            <a:lvl1pPr marL="0" indent="0" algn="l" rtl="0">
              <a:buNone/>
              <a:defRPr sz="2000">
                <a:solidFill>
                  <a:schemeClr val="accent1"/>
                </a:solidFill>
                <a:latin typeface="+mj-lt"/>
              </a:defRPr>
            </a:lvl1pPr>
          </a:lstStyle>
          <a:p>
            <a:pPr lvl="0"/>
            <a:r>
              <a:rPr lang="en-US" smtClean="0"/>
              <a:t>Click to edit Master text styles</a:t>
            </a:r>
          </a:p>
        </p:txBody>
      </p:sp>
      <p:sp>
        <p:nvSpPr>
          <p:cNvPr id="12" name="Content Middle"/>
          <p:cNvSpPr>
            <a:spLocks noGrp="1"/>
          </p:cNvSpPr>
          <p:nvPr>
            <p:ph sz="quarter" idx="16"/>
          </p:nvPr>
        </p:nvSpPr>
        <p:spPr>
          <a:xfrm>
            <a:off x="3240332" y="1705970"/>
            <a:ext cx="2628000" cy="3142477"/>
          </a:xfrm>
        </p:spPr>
        <p:txBody>
          <a:bodyPr>
            <a:normAutofit/>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Column Title Middle"/>
          <p:cNvSpPr>
            <a:spLocks noGrp="1"/>
          </p:cNvSpPr>
          <p:nvPr>
            <p:ph type="body" sz="quarter" idx="17"/>
          </p:nvPr>
        </p:nvSpPr>
        <p:spPr>
          <a:xfrm>
            <a:off x="3237157" y="1338262"/>
            <a:ext cx="2628000" cy="360000"/>
          </a:xfrm>
        </p:spPr>
        <p:txBody>
          <a:bodyPr anchor="ctr" anchorCtr="0">
            <a:noAutofit/>
          </a:bodyPr>
          <a:lstStyle>
            <a:lvl1pPr marL="0" indent="0" algn="l" rtl="0">
              <a:buNone/>
              <a:defRPr sz="2000">
                <a:solidFill>
                  <a:schemeClr val="accent1"/>
                </a:solidFill>
                <a:latin typeface="+mj-lt"/>
              </a:defRPr>
            </a:lvl1pPr>
          </a:lstStyle>
          <a:p>
            <a:pPr lvl="0"/>
            <a:r>
              <a:rPr lang="en-US" smtClean="0"/>
              <a:t>Click to edit Master text styles</a:t>
            </a:r>
          </a:p>
        </p:txBody>
      </p:sp>
      <p:sp>
        <p:nvSpPr>
          <p:cNvPr id="6" name="Content Left"/>
          <p:cNvSpPr>
            <a:spLocks noGrp="1"/>
          </p:cNvSpPr>
          <p:nvPr>
            <p:ph sz="quarter" idx="12"/>
          </p:nvPr>
        </p:nvSpPr>
        <p:spPr>
          <a:xfrm>
            <a:off x="288000" y="1705970"/>
            <a:ext cx="2628000" cy="3142477"/>
          </a:xfrm>
        </p:spPr>
        <p:txBody>
          <a:bodyPr>
            <a:normAutofit/>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lumn Title Left"/>
          <p:cNvSpPr>
            <a:spLocks noGrp="1"/>
          </p:cNvSpPr>
          <p:nvPr>
            <p:ph type="body" sz="quarter" idx="15"/>
          </p:nvPr>
        </p:nvSpPr>
        <p:spPr>
          <a:xfrm>
            <a:off x="284825" y="1338262"/>
            <a:ext cx="2628000" cy="360000"/>
          </a:xfrm>
        </p:spPr>
        <p:txBody>
          <a:bodyPr anchor="ctr" anchorCtr="0">
            <a:noAutofit/>
          </a:bodyPr>
          <a:lstStyle>
            <a:lvl1pPr marL="0" indent="0" algn="l" rtl="0">
              <a:buNone/>
              <a:defRPr sz="2000">
                <a:solidFill>
                  <a:schemeClr val="accent1"/>
                </a:solidFill>
                <a:latin typeface="+mj-lt"/>
              </a:defRPr>
            </a:lvl1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476895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ombstones">
    <p:spTree>
      <p:nvGrpSpPr>
        <p:cNvPr id="1" name=""/>
        <p:cNvGrpSpPr/>
        <p:nvPr/>
      </p:nvGrpSpPr>
      <p:grpSpPr>
        <a:xfrm>
          <a:off x="0" y="0"/>
          <a:ext cx="0" cy="0"/>
          <a:chOff x="0" y="0"/>
          <a:chExt cx="0" cy="0"/>
        </a:xfrm>
      </p:grpSpPr>
      <p:sp>
        <p:nvSpPr>
          <p:cNvPr id="31"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30"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4" name="Tombstone Content 8"/>
          <p:cNvSpPr>
            <a:spLocks noGrp="1"/>
          </p:cNvSpPr>
          <p:nvPr>
            <p:ph sz="quarter" idx="52"/>
          </p:nvPr>
        </p:nvSpPr>
        <p:spPr>
          <a:xfrm>
            <a:off x="6845811" y="3775634"/>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5" name="Tombstone Title 8"/>
          <p:cNvSpPr>
            <a:spLocks noGrp="1"/>
          </p:cNvSpPr>
          <p:nvPr>
            <p:ph type="body" sz="quarter" idx="53"/>
          </p:nvPr>
        </p:nvSpPr>
        <p:spPr>
          <a:xfrm>
            <a:off x="6845811" y="3584138"/>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79" name="Tombstone Picture 8"/>
          <p:cNvSpPr>
            <a:spLocks noGrp="1"/>
          </p:cNvSpPr>
          <p:nvPr>
            <p:ph type="pic" sz="quarter" idx="56"/>
          </p:nvPr>
        </p:nvSpPr>
        <p:spPr>
          <a:xfrm>
            <a:off x="6845811" y="3136463"/>
            <a:ext cx="390525" cy="390525"/>
          </a:xfrm>
        </p:spPr>
        <p:txBody>
          <a:bodyPr>
            <a:normAutofit/>
          </a:bodyPr>
          <a:lstStyle>
            <a:lvl1pPr>
              <a:defRPr sz="1000"/>
            </a:lvl1pPr>
          </a:lstStyle>
          <a:p>
            <a:r>
              <a:rPr lang="en-US" smtClean="0"/>
              <a:t>Click icon to add picture</a:t>
            </a:r>
            <a:endParaRPr lang="en-GB"/>
          </a:p>
        </p:txBody>
      </p:sp>
      <p:sp>
        <p:nvSpPr>
          <p:cNvPr id="71" name="Tombstone Content 7"/>
          <p:cNvSpPr>
            <a:spLocks noGrp="1"/>
          </p:cNvSpPr>
          <p:nvPr>
            <p:ph sz="quarter" idx="50"/>
          </p:nvPr>
        </p:nvSpPr>
        <p:spPr>
          <a:xfrm>
            <a:off x="4660124" y="3775634"/>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2" name="Tombstone Title 7"/>
          <p:cNvSpPr>
            <a:spLocks noGrp="1"/>
          </p:cNvSpPr>
          <p:nvPr>
            <p:ph type="body" sz="quarter" idx="51"/>
          </p:nvPr>
        </p:nvSpPr>
        <p:spPr>
          <a:xfrm>
            <a:off x="4660124" y="3584138"/>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78" name="Tombstone Picture 7"/>
          <p:cNvSpPr>
            <a:spLocks noGrp="1"/>
          </p:cNvSpPr>
          <p:nvPr>
            <p:ph type="pic" sz="quarter" idx="55"/>
          </p:nvPr>
        </p:nvSpPr>
        <p:spPr>
          <a:xfrm>
            <a:off x="4659874" y="3136463"/>
            <a:ext cx="390525" cy="390525"/>
          </a:xfrm>
        </p:spPr>
        <p:txBody>
          <a:bodyPr>
            <a:normAutofit/>
          </a:bodyPr>
          <a:lstStyle>
            <a:lvl1pPr>
              <a:defRPr sz="1000"/>
            </a:lvl1pPr>
          </a:lstStyle>
          <a:p>
            <a:r>
              <a:rPr lang="en-US" smtClean="0"/>
              <a:t>Click icon to add picture</a:t>
            </a:r>
            <a:endParaRPr lang="en-GB"/>
          </a:p>
        </p:txBody>
      </p:sp>
      <p:sp>
        <p:nvSpPr>
          <p:cNvPr id="68" name="Tombstone Content 6"/>
          <p:cNvSpPr>
            <a:spLocks noGrp="1"/>
          </p:cNvSpPr>
          <p:nvPr>
            <p:ph sz="quarter" idx="48"/>
          </p:nvPr>
        </p:nvSpPr>
        <p:spPr>
          <a:xfrm>
            <a:off x="2474437" y="3775634"/>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9" name="Tombstone Title 6"/>
          <p:cNvSpPr>
            <a:spLocks noGrp="1"/>
          </p:cNvSpPr>
          <p:nvPr>
            <p:ph type="body" sz="quarter" idx="49"/>
          </p:nvPr>
        </p:nvSpPr>
        <p:spPr>
          <a:xfrm>
            <a:off x="2474437" y="3584138"/>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77" name="Tombstone Picture 6"/>
          <p:cNvSpPr>
            <a:spLocks noGrp="1"/>
          </p:cNvSpPr>
          <p:nvPr>
            <p:ph type="pic" sz="quarter" idx="54"/>
          </p:nvPr>
        </p:nvSpPr>
        <p:spPr>
          <a:xfrm>
            <a:off x="2473937" y="3136463"/>
            <a:ext cx="390525" cy="390525"/>
          </a:xfrm>
        </p:spPr>
        <p:txBody>
          <a:bodyPr>
            <a:normAutofit/>
          </a:bodyPr>
          <a:lstStyle>
            <a:lvl1pPr>
              <a:defRPr sz="1000"/>
            </a:lvl1pPr>
          </a:lstStyle>
          <a:p>
            <a:r>
              <a:rPr lang="en-US" smtClean="0"/>
              <a:t>Click icon to add picture</a:t>
            </a:r>
            <a:endParaRPr lang="en-GB"/>
          </a:p>
        </p:txBody>
      </p:sp>
      <p:sp>
        <p:nvSpPr>
          <p:cNvPr id="64" name="Tombstone Content 5"/>
          <p:cNvSpPr>
            <a:spLocks noGrp="1"/>
          </p:cNvSpPr>
          <p:nvPr>
            <p:ph sz="quarter" idx="45"/>
          </p:nvPr>
        </p:nvSpPr>
        <p:spPr>
          <a:xfrm>
            <a:off x="284163" y="3775634"/>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5" name="Tombstone Title 5"/>
          <p:cNvSpPr>
            <a:spLocks noGrp="1"/>
          </p:cNvSpPr>
          <p:nvPr>
            <p:ph type="body" sz="quarter" idx="46"/>
          </p:nvPr>
        </p:nvSpPr>
        <p:spPr>
          <a:xfrm>
            <a:off x="284163" y="3584138"/>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66" name="Tombstone Picture 5"/>
          <p:cNvSpPr>
            <a:spLocks noGrp="1"/>
          </p:cNvSpPr>
          <p:nvPr>
            <p:ph type="pic" sz="quarter" idx="47"/>
          </p:nvPr>
        </p:nvSpPr>
        <p:spPr>
          <a:xfrm>
            <a:off x="288000" y="3136463"/>
            <a:ext cx="390525" cy="390525"/>
          </a:xfrm>
        </p:spPr>
        <p:txBody>
          <a:bodyPr>
            <a:normAutofit/>
          </a:bodyPr>
          <a:lstStyle>
            <a:lvl1pPr>
              <a:defRPr sz="1000"/>
            </a:lvl1pPr>
          </a:lstStyle>
          <a:p>
            <a:r>
              <a:rPr lang="en-US" smtClean="0"/>
              <a:t>Click icon to add picture</a:t>
            </a:r>
            <a:endParaRPr lang="en-GB"/>
          </a:p>
        </p:txBody>
      </p:sp>
      <p:sp>
        <p:nvSpPr>
          <p:cNvPr id="54" name="Tombstone Content 4"/>
          <p:cNvSpPr>
            <a:spLocks noGrp="1"/>
          </p:cNvSpPr>
          <p:nvPr>
            <p:ph sz="quarter" idx="38"/>
          </p:nvPr>
        </p:nvSpPr>
        <p:spPr>
          <a:xfrm>
            <a:off x="6845811" y="1886946"/>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5" name="Tombstone Ttle 4"/>
          <p:cNvSpPr>
            <a:spLocks noGrp="1"/>
          </p:cNvSpPr>
          <p:nvPr>
            <p:ph type="body" sz="quarter" idx="39"/>
          </p:nvPr>
        </p:nvSpPr>
        <p:spPr>
          <a:xfrm>
            <a:off x="6845811" y="1695450"/>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63" name="Tombstone Picture 4"/>
          <p:cNvSpPr>
            <a:spLocks noGrp="1"/>
          </p:cNvSpPr>
          <p:nvPr>
            <p:ph type="pic" sz="quarter" idx="44"/>
          </p:nvPr>
        </p:nvSpPr>
        <p:spPr>
          <a:xfrm>
            <a:off x="6845811" y="1247775"/>
            <a:ext cx="390525" cy="390525"/>
          </a:xfrm>
        </p:spPr>
        <p:txBody>
          <a:bodyPr>
            <a:normAutofit/>
          </a:bodyPr>
          <a:lstStyle>
            <a:lvl1pPr>
              <a:defRPr sz="1000"/>
            </a:lvl1pPr>
          </a:lstStyle>
          <a:p>
            <a:r>
              <a:rPr lang="en-US" smtClean="0"/>
              <a:t>Click icon to add picture</a:t>
            </a:r>
            <a:endParaRPr lang="en-GB"/>
          </a:p>
        </p:txBody>
      </p:sp>
      <p:sp>
        <p:nvSpPr>
          <p:cNvPr id="48" name="Tombstone Content 3"/>
          <p:cNvSpPr>
            <a:spLocks noGrp="1"/>
          </p:cNvSpPr>
          <p:nvPr>
            <p:ph sz="quarter" idx="34"/>
          </p:nvPr>
        </p:nvSpPr>
        <p:spPr>
          <a:xfrm>
            <a:off x="4660124" y="1886946"/>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9" name="Tombstone Title 3"/>
          <p:cNvSpPr>
            <a:spLocks noGrp="1"/>
          </p:cNvSpPr>
          <p:nvPr>
            <p:ph type="body" sz="quarter" idx="35"/>
          </p:nvPr>
        </p:nvSpPr>
        <p:spPr>
          <a:xfrm>
            <a:off x="4660124" y="1695450"/>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62" name="Tombstone Picture 3"/>
          <p:cNvSpPr>
            <a:spLocks noGrp="1"/>
          </p:cNvSpPr>
          <p:nvPr>
            <p:ph type="pic" sz="quarter" idx="43"/>
          </p:nvPr>
        </p:nvSpPr>
        <p:spPr>
          <a:xfrm>
            <a:off x="4659874" y="1247775"/>
            <a:ext cx="390525" cy="390525"/>
          </a:xfrm>
        </p:spPr>
        <p:txBody>
          <a:bodyPr>
            <a:normAutofit/>
          </a:bodyPr>
          <a:lstStyle>
            <a:lvl1pPr>
              <a:defRPr sz="1000"/>
            </a:lvl1pPr>
          </a:lstStyle>
          <a:p>
            <a:r>
              <a:rPr lang="en-US" smtClean="0"/>
              <a:t>Click icon to add picture</a:t>
            </a:r>
            <a:endParaRPr lang="en-GB"/>
          </a:p>
        </p:txBody>
      </p:sp>
      <p:sp>
        <p:nvSpPr>
          <p:cNvPr id="42" name="Tombstone Content 2"/>
          <p:cNvSpPr>
            <a:spLocks noGrp="1"/>
          </p:cNvSpPr>
          <p:nvPr>
            <p:ph sz="quarter" idx="30"/>
          </p:nvPr>
        </p:nvSpPr>
        <p:spPr>
          <a:xfrm>
            <a:off x="2474437" y="1886946"/>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3" name="Tombstone Title 2"/>
          <p:cNvSpPr>
            <a:spLocks noGrp="1"/>
          </p:cNvSpPr>
          <p:nvPr>
            <p:ph type="body" sz="quarter" idx="31"/>
          </p:nvPr>
        </p:nvSpPr>
        <p:spPr>
          <a:xfrm>
            <a:off x="2474437" y="1695450"/>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60" name="Tombstone Picture 2"/>
          <p:cNvSpPr>
            <a:spLocks noGrp="1"/>
          </p:cNvSpPr>
          <p:nvPr>
            <p:ph type="pic" sz="quarter" idx="42"/>
          </p:nvPr>
        </p:nvSpPr>
        <p:spPr>
          <a:xfrm>
            <a:off x="2473937" y="1247775"/>
            <a:ext cx="390525" cy="390525"/>
          </a:xfrm>
        </p:spPr>
        <p:txBody>
          <a:bodyPr>
            <a:normAutofit/>
          </a:bodyPr>
          <a:lstStyle>
            <a:lvl1pPr>
              <a:defRPr sz="1000"/>
            </a:lvl1pPr>
          </a:lstStyle>
          <a:p>
            <a:r>
              <a:rPr lang="en-US" smtClean="0"/>
              <a:t>Click icon to add picture</a:t>
            </a:r>
            <a:endParaRPr lang="en-GB"/>
          </a:p>
        </p:txBody>
      </p:sp>
      <p:sp>
        <p:nvSpPr>
          <p:cNvPr id="14" name="Tombstone Content 1"/>
          <p:cNvSpPr>
            <a:spLocks noGrp="1"/>
          </p:cNvSpPr>
          <p:nvPr>
            <p:ph sz="quarter" idx="18"/>
          </p:nvPr>
        </p:nvSpPr>
        <p:spPr>
          <a:xfrm>
            <a:off x="284163" y="1886946"/>
            <a:ext cx="2007677" cy="1151530"/>
          </a:xfrm>
        </p:spPr>
        <p:txBody>
          <a:bodyPr>
            <a:noAutofit/>
          </a:bodyPr>
          <a:lstStyle>
            <a:lvl1pPr marL="0" indent="0">
              <a:lnSpc>
                <a:spcPct val="110000"/>
              </a:lnSpc>
              <a:buNone/>
              <a:defRPr sz="1000"/>
            </a:lvl1pPr>
            <a:lvl2pPr marL="273050" indent="0">
              <a:lnSpc>
                <a:spcPct val="110000"/>
              </a:lnSpc>
              <a:buNone/>
              <a:defRPr sz="1000"/>
            </a:lvl2pPr>
            <a:lvl3pPr marL="544512" indent="0">
              <a:lnSpc>
                <a:spcPct val="110000"/>
              </a:lnSpc>
              <a:buNone/>
              <a:defRPr sz="1000"/>
            </a:lvl3pPr>
            <a:lvl4pPr marL="809625" indent="0">
              <a:lnSpc>
                <a:spcPct val="110000"/>
              </a:lnSpc>
              <a:buNone/>
              <a:defRPr sz="1000"/>
            </a:lvl4pPr>
            <a:lvl5pPr marL="1081087" indent="0">
              <a:lnSpc>
                <a:spcPct val="110000"/>
              </a:lnSpc>
              <a:buNone/>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5" name="Tombstone Title 1"/>
          <p:cNvSpPr>
            <a:spLocks noGrp="1"/>
          </p:cNvSpPr>
          <p:nvPr>
            <p:ph type="body" sz="quarter" idx="19"/>
          </p:nvPr>
        </p:nvSpPr>
        <p:spPr>
          <a:xfrm>
            <a:off x="284163" y="1695450"/>
            <a:ext cx="2007677" cy="180975"/>
          </a:xfrm>
        </p:spPr>
        <p:txBody>
          <a:bodyPr anchor="ctr" anchorCtr="0">
            <a:noAutofit/>
          </a:bodyPr>
          <a:lstStyle>
            <a:lvl1pPr marL="0" indent="0">
              <a:buNone/>
              <a:defRPr sz="1200" b="1">
                <a:solidFill>
                  <a:schemeClr val="tx1"/>
                </a:solidFill>
                <a:latin typeface="+mj-lt"/>
              </a:defRPr>
            </a:lvl1pPr>
          </a:lstStyle>
          <a:p>
            <a:pPr lvl="0"/>
            <a:r>
              <a:rPr lang="en-US" smtClean="0"/>
              <a:t>Click to edit Master text styles</a:t>
            </a:r>
          </a:p>
        </p:txBody>
      </p:sp>
      <p:sp>
        <p:nvSpPr>
          <p:cNvPr id="7" name="Tombstone Picture 1"/>
          <p:cNvSpPr>
            <a:spLocks noGrp="1"/>
          </p:cNvSpPr>
          <p:nvPr>
            <p:ph type="pic" sz="quarter" idx="26"/>
          </p:nvPr>
        </p:nvSpPr>
        <p:spPr>
          <a:xfrm>
            <a:off x="288000" y="1247775"/>
            <a:ext cx="390525" cy="390525"/>
          </a:xfrm>
        </p:spPr>
        <p:txBody>
          <a:bodyPr>
            <a:normAutofit/>
          </a:bodyPr>
          <a:lstStyle>
            <a:lvl1pPr>
              <a:defRPr sz="1000"/>
            </a:lvl1pPr>
          </a:lstStyle>
          <a:p>
            <a:r>
              <a:rPr lang="en-US" smtClean="0"/>
              <a:t>Click icon to add picture</a:t>
            </a:r>
            <a:endParaRPr lang="en-GB"/>
          </a:p>
        </p:txBody>
      </p:sp>
      <p:sp>
        <p:nvSpPr>
          <p:cNvPr id="5" name="Slide Subtitle"/>
          <p:cNvSpPr>
            <a:spLocks noGrp="1"/>
          </p:cNvSpPr>
          <p:nvPr>
            <p:ph type="body" sz="quarter" idx="13"/>
          </p:nvPr>
        </p:nvSpPr>
        <p:spPr>
          <a:xfrm>
            <a:off x="284163"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323084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rket Recognition">
    <p:spTree>
      <p:nvGrpSpPr>
        <p:cNvPr id="1" name=""/>
        <p:cNvGrpSpPr/>
        <p:nvPr/>
      </p:nvGrpSpPr>
      <p:grpSpPr>
        <a:xfrm>
          <a:off x="0" y="0"/>
          <a:ext cx="0" cy="0"/>
          <a:chOff x="0" y="0"/>
          <a:chExt cx="0" cy="0"/>
        </a:xfrm>
      </p:grpSpPr>
      <p:sp>
        <p:nvSpPr>
          <p:cNvPr id="23"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22"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51"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3" name="Tombstone Content 8"/>
          <p:cNvSpPr>
            <a:spLocks noGrp="1"/>
          </p:cNvSpPr>
          <p:nvPr>
            <p:ph sz="quarter" idx="123"/>
          </p:nvPr>
        </p:nvSpPr>
        <p:spPr>
          <a:xfrm>
            <a:off x="6825300" y="3741625"/>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3" name="Tombstone Picture 8"/>
          <p:cNvSpPr>
            <a:spLocks noGrp="1"/>
          </p:cNvSpPr>
          <p:nvPr>
            <p:ph type="pic" sz="quarter" idx="112"/>
          </p:nvPr>
        </p:nvSpPr>
        <p:spPr>
          <a:xfrm>
            <a:off x="6825300" y="3159440"/>
            <a:ext cx="2052000" cy="489813"/>
          </a:xfrm>
        </p:spPr>
        <p:txBody>
          <a:bodyPr/>
          <a:lstStyle>
            <a:lvl1pPr marL="0" indent="0">
              <a:buNone/>
              <a:defRPr/>
            </a:lvl1pPr>
          </a:lstStyle>
          <a:p>
            <a:r>
              <a:rPr lang="en-US" smtClean="0"/>
              <a:t>Click icon to add picture</a:t>
            </a:r>
            <a:endParaRPr lang="en-GB"/>
          </a:p>
        </p:txBody>
      </p:sp>
      <p:sp>
        <p:nvSpPr>
          <p:cNvPr id="76" name="Tombstone Content 7"/>
          <p:cNvSpPr>
            <a:spLocks noGrp="1"/>
          </p:cNvSpPr>
          <p:nvPr>
            <p:ph sz="quarter" idx="121"/>
          </p:nvPr>
        </p:nvSpPr>
        <p:spPr>
          <a:xfrm>
            <a:off x="4638611" y="3741625"/>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2" name="Tombstone Picture 7"/>
          <p:cNvSpPr>
            <a:spLocks noGrp="1"/>
          </p:cNvSpPr>
          <p:nvPr>
            <p:ph type="pic" sz="quarter" idx="111"/>
          </p:nvPr>
        </p:nvSpPr>
        <p:spPr>
          <a:xfrm>
            <a:off x="4637943" y="3159440"/>
            <a:ext cx="2052000" cy="489813"/>
          </a:xfrm>
        </p:spPr>
        <p:txBody>
          <a:bodyPr/>
          <a:lstStyle>
            <a:lvl1pPr marL="0" indent="0">
              <a:buNone/>
              <a:defRPr/>
            </a:lvl1pPr>
          </a:lstStyle>
          <a:p>
            <a:r>
              <a:rPr lang="en-US" smtClean="0"/>
              <a:t>Click icon to add picture</a:t>
            </a:r>
            <a:endParaRPr lang="en-GB"/>
          </a:p>
        </p:txBody>
      </p:sp>
      <p:sp>
        <p:nvSpPr>
          <p:cNvPr id="74" name="Tombstone Content 6"/>
          <p:cNvSpPr>
            <a:spLocks noGrp="1"/>
          </p:cNvSpPr>
          <p:nvPr>
            <p:ph sz="quarter" idx="119"/>
          </p:nvPr>
        </p:nvSpPr>
        <p:spPr>
          <a:xfrm>
            <a:off x="2451923" y="3741625"/>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1" name="Tombstone Picture 6"/>
          <p:cNvSpPr>
            <a:spLocks noGrp="1"/>
          </p:cNvSpPr>
          <p:nvPr>
            <p:ph type="pic" sz="quarter" idx="110"/>
          </p:nvPr>
        </p:nvSpPr>
        <p:spPr>
          <a:xfrm>
            <a:off x="2452592" y="3159440"/>
            <a:ext cx="2052000" cy="489813"/>
          </a:xfrm>
        </p:spPr>
        <p:txBody>
          <a:bodyPr/>
          <a:lstStyle>
            <a:lvl1pPr marL="0" indent="0">
              <a:buNone/>
              <a:defRPr/>
            </a:lvl1pPr>
          </a:lstStyle>
          <a:p>
            <a:r>
              <a:rPr lang="en-US" smtClean="0"/>
              <a:t>Click icon to add picture</a:t>
            </a:r>
            <a:endParaRPr lang="en-GB"/>
          </a:p>
        </p:txBody>
      </p:sp>
      <p:sp>
        <p:nvSpPr>
          <p:cNvPr id="72" name="Tombstone Content 5"/>
          <p:cNvSpPr>
            <a:spLocks noGrp="1"/>
          </p:cNvSpPr>
          <p:nvPr>
            <p:ph sz="quarter" idx="117"/>
          </p:nvPr>
        </p:nvSpPr>
        <p:spPr>
          <a:xfrm>
            <a:off x="265235" y="3741625"/>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0" name="Tombstone Picture 5"/>
          <p:cNvSpPr>
            <a:spLocks noGrp="1"/>
          </p:cNvSpPr>
          <p:nvPr>
            <p:ph type="pic" sz="quarter" idx="109"/>
          </p:nvPr>
        </p:nvSpPr>
        <p:spPr>
          <a:xfrm>
            <a:off x="265235" y="3159440"/>
            <a:ext cx="2052000" cy="489813"/>
          </a:xfrm>
        </p:spPr>
        <p:txBody>
          <a:bodyPr/>
          <a:lstStyle>
            <a:lvl1pPr marL="0" indent="0">
              <a:buNone/>
              <a:defRPr/>
            </a:lvl1pPr>
          </a:lstStyle>
          <a:p>
            <a:r>
              <a:rPr lang="en-US" smtClean="0"/>
              <a:t>Click icon to add picture</a:t>
            </a:r>
            <a:endParaRPr lang="en-GB"/>
          </a:p>
        </p:txBody>
      </p:sp>
      <p:sp>
        <p:nvSpPr>
          <p:cNvPr id="80" name="Tombstone Content 4"/>
          <p:cNvSpPr>
            <a:spLocks noGrp="1"/>
          </p:cNvSpPr>
          <p:nvPr>
            <p:ph sz="quarter" idx="122"/>
          </p:nvPr>
        </p:nvSpPr>
        <p:spPr>
          <a:xfrm>
            <a:off x="6825300" y="1886946"/>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2" name="Tombstone Picture 4"/>
          <p:cNvSpPr>
            <a:spLocks noGrp="1"/>
          </p:cNvSpPr>
          <p:nvPr>
            <p:ph type="pic" sz="quarter" idx="78"/>
          </p:nvPr>
        </p:nvSpPr>
        <p:spPr>
          <a:xfrm>
            <a:off x="6825300" y="1309688"/>
            <a:ext cx="2052000" cy="489813"/>
          </a:xfrm>
        </p:spPr>
        <p:txBody>
          <a:bodyPr/>
          <a:lstStyle>
            <a:lvl1pPr marL="0" indent="0">
              <a:buNone/>
              <a:defRPr/>
            </a:lvl1pPr>
          </a:lstStyle>
          <a:p>
            <a:r>
              <a:rPr lang="en-US" smtClean="0"/>
              <a:t>Click icon to add picture</a:t>
            </a:r>
            <a:endParaRPr lang="en-GB"/>
          </a:p>
        </p:txBody>
      </p:sp>
      <p:sp>
        <p:nvSpPr>
          <p:cNvPr id="75" name="Tombstone Content 3"/>
          <p:cNvSpPr>
            <a:spLocks noGrp="1"/>
          </p:cNvSpPr>
          <p:nvPr>
            <p:ph sz="quarter" idx="120"/>
          </p:nvPr>
        </p:nvSpPr>
        <p:spPr>
          <a:xfrm>
            <a:off x="4638611" y="1886946"/>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1" name="Tombstone Picture 3"/>
          <p:cNvSpPr>
            <a:spLocks noGrp="1"/>
          </p:cNvSpPr>
          <p:nvPr>
            <p:ph type="pic" sz="quarter" idx="76"/>
          </p:nvPr>
        </p:nvSpPr>
        <p:spPr>
          <a:xfrm>
            <a:off x="4637943" y="1309688"/>
            <a:ext cx="2052000" cy="489813"/>
          </a:xfrm>
        </p:spPr>
        <p:txBody>
          <a:bodyPr/>
          <a:lstStyle>
            <a:lvl1pPr marL="0" indent="0">
              <a:buNone/>
              <a:defRPr/>
            </a:lvl1pPr>
          </a:lstStyle>
          <a:p>
            <a:r>
              <a:rPr lang="en-US" smtClean="0"/>
              <a:t>Click icon to add picture</a:t>
            </a:r>
            <a:endParaRPr lang="en-GB"/>
          </a:p>
        </p:txBody>
      </p:sp>
      <p:sp>
        <p:nvSpPr>
          <p:cNvPr id="73" name="Tombstone Content 2"/>
          <p:cNvSpPr>
            <a:spLocks noGrp="1"/>
          </p:cNvSpPr>
          <p:nvPr>
            <p:ph sz="quarter" idx="118"/>
          </p:nvPr>
        </p:nvSpPr>
        <p:spPr>
          <a:xfrm>
            <a:off x="2451923" y="1886946"/>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8" name="Tombstone Picture 2"/>
          <p:cNvSpPr>
            <a:spLocks noGrp="1"/>
          </p:cNvSpPr>
          <p:nvPr>
            <p:ph type="pic" sz="quarter" idx="71"/>
          </p:nvPr>
        </p:nvSpPr>
        <p:spPr>
          <a:xfrm>
            <a:off x="2452592" y="1309688"/>
            <a:ext cx="2052000" cy="489813"/>
          </a:xfrm>
        </p:spPr>
        <p:txBody>
          <a:bodyPr/>
          <a:lstStyle>
            <a:lvl1pPr marL="0" indent="0">
              <a:buNone/>
              <a:defRPr/>
            </a:lvl1pPr>
          </a:lstStyle>
          <a:p>
            <a:r>
              <a:rPr lang="en-US" smtClean="0"/>
              <a:t>Click icon to add picture</a:t>
            </a:r>
            <a:endParaRPr lang="en-GB"/>
          </a:p>
        </p:txBody>
      </p:sp>
      <p:sp>
        <p:nvSpPr>
          <p:cNvPr id="53" name="Tombstone Content 1"/>
          <p:cNvSpPr>
            <a:spLocks noGrp="1"/>
          </p:cNvSpPr>
          <p:nvPr>
            <p:ph sz="quarter" idx="18"/>
          </p:nvPr>
        </p:nvSpPr>
        <p:spPr>
          <a:xfrm>
            <a:off x="265235" y="1886946"/>
            <a:ext cx="2052000" cy="1151530"/>
          </a:xfrm>
        </p:spPr>
        <p:txBody>
          <a:bodyPr>
            <a:noAutofit/>
          </a:bodyPr>
          <a:lstStyle>
            <a:lvl1pPr marL="0" indent="0">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7" name="Tombstone Picture 1"/>
          <p:cNvSpPr>
            <a:spLocks noGrp="1"/>
          </p:cNvSpPr>
          <p:nvPr>
            <p:ph type="pic" sz="quarter" idx="70"/>
          </p:nvPr>
        </p:nvSpPr>
        <p:spPr>
          <a:xfrm>
            <a:off x="265235" y="1309688"/>
            <a:ext cx="2052000" cy="489813"/>
          </a:xfrm>
        </p:spPr>
        <p:txBody>
          <a:bodyPr/>
          <a:lstStyle>
            <a:lvl1pPr marL="0" indent="0">
              <a:buNone/>
              <a:defRPr/>
            </a:lvl1pPr>
          </a:lstStyle>
          <a:p>
            <a:r>
              <a:rPr lang="en-US" smtClean="0"/>
              <a:t>Click icon to add picture</a:t>
            </a:r>
            <a:endParaRPr lang="en-GB"/>
          </a:p>
        </p:txBody>
      </p:sp>
      <p:sp>
        <p:nvSpPr>
          <p:cNvPr id="52" name="Slide Subtitle"/>
          <p:cNvSpPr>
            <a:spLocks noGrp="1"/>
          </p:cNvSpPr>
          <p:nvPr>
            <p:ph type="body" sz="quarter" idx="13"/>
          </p:nvPr>
        </p:nvSpPr>
        <p:spPr>
          <a:xfrm>
            <a:off x="284163"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43" name="Slide Title"/>
          <p:cNvSpPr>
            <a:spLocks noGrp="1"/>
          </p:cNvSpPr>
          <p:nvPr>
            <p:ph type="title"/>
          </p:nvPr>
        </p:nvSpPr>
        <p:spPr>
          <a:xfrm>
            <a:off x="288000" y="288000"/>
            <a:ext cx="8568000" cy="446400"/>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590105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s">
    <p:spTree>
      <p:nvGrpSpPr>
        <p:cNvPr id="1" name=""/>
        <p:cNvGrpSpPr/>
        <p:nvPr/>
      </p:nvGrpSpPr>
      <p:grpSpPr>
        <a:xfrm>
          <a:off x="0" y="0"/>
          <a:ext cx="0" cy="0"/>
          <a:chOff x="0" y="0"/>
          <a:chExt cx="0" cy="0"/>
        </a:xfrm>
      </p:grpSpPr>
      <p:sp>
        <p:nvSpPr>
          <p:cNvPr id="32"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31"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51"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4" name="Quote Source 8"/>
          <p:cNvSpPr>
            <a:spLocks noGrp="1"/>
          </p:cNvSpPr>
          <p:nvPr>
            <p:ph sz="quarter" idx="131"/>
          </p:nvPr>
        </p:nvSpPr>
        <p:spPr>
          <a:xfrm>
            <a:off x="6825300" y="4699625"/>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50" name="Quote Content 8"/>
          <p:cNvSpPr>
            <a:spLocks noGrp="1"/>
          </p:cNvSpPr>
          <p:nvPr>
            <p:ph sz="quarter" idx="130" hasCustomPrompt="1"/>
          </p:nvPr>
        </p:nvSpPr>
        <p:spPr>
          <a:xfrm>
            <a:off x="6825300" y="3750252"/>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67" name="Quote Picture 8"/>
          <p:cNvSpPr>
            <a:spLocks noGrp="1"/>
          </p:cNvSpPr>
          <p:nvPr>
            <p:ph type="pic" sz="quarter" idx="116"/>
          </p:nvPr>
        </p:nvSpPr>
        <p:spPr>
          <a:xfrm>
            <a:off x="6828475" y="3147565"/>
            <a:ext cx="2052000" cy="489813"/>
          </a:xfrm>
        </p:spPr>
        <p:txBody>
          <a:bodyPr/>
          <a:lstStyle>
            <a:lvl1pPr marL="0" indent="0">
              <a:buNone/>
              <a:defRPr/>
            </a:lvl1pPr>
          </a:lstStyle>
          <a:p>
            <a:r>
              <a:rPr lang="en-US" smtClean="0"/>
              <a:t>Click icon to add picture</a:t>
            </a:r>
            <a:endParaRPr lang="en-GB"/>
          </a:p>
        </p:txBody>
      </p:sp>
      <p:sp>
        <p:nvSpPr>
          <p:cNvPr id="47" name="Quote Source 7"/>
          <p:cNvSpPr>
            <a:spLocks noGrp="1"/>
          </p:cNvSpPr>
          <p:nvPr>
            <p:ph sz="quarter" idx="127"/>
          </p:nvPr>
        </p:nvSpPr>
        <p:spPr>
          <a:xfrm>
            <a:off x="4644920" y="4699625"/>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41" name="Quote Content 7"/>
          <p:cNvSpPr>
            <a:spLocks noGrp="1"/>
          </p:cNvSpPr>
          <p:nvPr>
            <p:ph sz="quarter" idx="126" hasCustomPrompt="1"/>
          </p:nvPr>
        </p:nvSpPr>
        <p:spPr>
          <a:xfrm>
            <a:off x="4644920" y="3750252"/>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66" name="Quote Picture 7"/>
          <p:cNvSpPr>
            <a:spLocks noGrp="1"/>
          </p:cNvSpPr>
          <p:nvPr>
            <p:ph type="pic" sz="quarter" idx="115"/>
          </p:nvPr>
        </p:nvSpPr>
        <p:spPr>
          <a:xfrm>
            <a:off x="4656795" y="3153503"/>
            <a:ext cx="2052000" cy="489813"/>
          </a:xfrm>
        </p:spPr>
        <p:txBody>
          <a:bodyPr/>
          <a:lstStyle>
            <a:lvl1pPr marL="0" indent="0">
              <a:buNone/>
              <a:defRPr/>
            </a:lvl1pPr>
          </a:lstStyle>
          <a:p>
            <a:r>
              <a:rPr lang="en-US" smtClean="0"/>
              <a:t>Click icon to add picture</a:t>
            </a:r>
            <a:endParaRPr lang="en-GB"/>
          </a:p>
        </p:txBody>
      </p:sp>
      <p:sp>
        <p:nvSpPr>
          <p:cNvPr id="38" name="Quote Source 6"/>
          <p:cNvSpPr>
            <a:spLocks noGrp="1"/>
          </p:cNvSpPr>
          <p:nvPr>
            <p:ph sz="quarter" idx="123"/>
          </p:nvPr>
        </p:nvSpPr>
        <p:spPr>
          <a:xfrm>
            <a:off x="2452592" y="4699625"/>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37" name="Quote Content 6"/>
          <p:cNvSpPr>
            <a:spLocks noGrp="1"/>
          </p:cNvSpPr>
          <p:nvPr>
            <p:ph sz="quarter" idx="122" hasCustomPrompt="1"/>
          </p:nvPr>
        </p:nvSpPr>
        <p:spPr>
          <a:xfrm>
            <a:off x="2452592" y="3750252"/>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65" name="Quote Picture 6"/>
          <p:cNvSpPr>
            <a:spLocks noGrp="1"/>
          </p:cNvSpPr>
          <p:nvPr>
            <p:ph type="pic" sz="quarter" idx="114"/>
          </p:nvPr>
        </p:nvSpPr>
        <p:spPr>
          <a:xfrm>
            <a:off x="2452591" y="3153502"/>
            <a:ext cx="2052000" cy="489813"/>
          </a:xfrm>
        </p:spPr>
        <p:txBody>
          <a:bodyPr/>
          <a:lstStyle>
            <a:lvl1pPr marL="0" indent="0">
              <a:buNone/>
              <a:defRPr/>
            </a:lvl1pPr>
          </a:lstStyle>
          <a:p>
            <a:r>
              <a:rPr lang="en-US" smtClean="0"/>
              <a:t>Click icon to add picture</a:t>
            </a:r>
            <a:endParaRPr lang="en-GB"/>
          </a:p>
        </p:txBody>
      </p:sp>
      <p:sp>
        <p:nvSpPr>
          <p:cNvPr id="34" name="Quote Source 5"/>
          <p:cNvSpPr>
            <a:spLocks noGrp="1"/>
          </p:cNvSpPr>
          <p:nvPr>
            <p:ph sz="quarter" idx="119"/>
          </p:nvPr>
        </p:nvSpPr>
        <p:spPr>
          <a:xfrm>
            <a:off x="265235" y="4699625"/>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33" name="Quote Content 5"/>
          <p:cNvSpPr>
            <a:spLocks noGrp="1"/>
          </p:cNvSpPr>
          <p:nvPr>
            <p:ph sz="quarter" idx="118" hasCustomPrompt="1"/>
          </p:nvPr>
        </p:nvSpPr>
        <p:spPr>
          <a:xfrm>
            <a:off x="265235" y="3750252"/>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64" name="Quote Picture 5"/>
          <p:cNvSpPr>
            <a:spLocks noGrp="1"/>
          </p:cNvSpPr>
          <p:nvPr>
            <p:ph type="pic" sz="quarter" idx="113"/>
          </p:nvPr>
        </p:nvSpPr>
        <p:spPr>
          <a:xfrm>
            <a:off x="264248" y="3151855"/>
            <a:ext cx="2052000" cy="489813"/>
          </a:xfrm>
        </p:spPr>
        <p:txBody>
          <a:bodyPr/>
          <a:lstStyle>
            <a:lvl1pPr marL="0" indent="0">
              <a:buNone/>
              <a:defRPr/>
            </a:lvl1pPr>
          </a:lstStyle>
          <a:p>
            <a:r>
              <a:rPr lang="en-US" smtClean="0"/>
              <a:t>Click icon to add picture</a:t>
            </a:r>
            <a:endParaRPr lang="en-GB"/>
          </a:p>
        </p:txBody>
      </p:sp>
      <p:sp>
        <p:nvSpPr>
          <p:cNvPr id="49" name="Quote Source 4"/>
          <p:cNvSpPr>
            <a:spLocks noGrp="1"/>
          </p:cNvSpPr>
          <p:nvPr>
            <p:ph sz="quarter" idx="129"/>
          </p:nvPr>
        </p:nvSpPr>
        <p:spPr>
          <a:xfrm>
            <a:off x="6825300" y="2836319"/>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48" name="Quote Content 4"/>
          <p:cNvSpPr>
            <a:spLocks noGrp="1"/>
          </p:cNvSpPr>
          <p:nvPr>
            <p:ph sz="quarter" idx="128" hasCustomPrompt="1"/>
          </p:nvPr>
        </p:nvSpPr>
        <p:spPr>
          <a:xfrm>
            <a:off x="6825300" y="1886946"/>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46" name="Quote Picture 4"/>
          <p:cNvSpPr>
            <a:spLocks noGrp="1"/>
          </p:cNvSpPr>
          <p:nvPr>
            <p:ph type="pic" sz="quarter" idx="105"/>
          </p:nvPr>
        </p:nvSpPr>
        <p:spPr>
          <a:xfrm>
            <a:off x="6822537" y="1317605"/>
            <a:ext cx="2052000" cy="489813"/>
          </a:xfrm>
        </p:spPr>
        <p:txBody>
          <a:bodyPr/>
          <a:lstStyle>
            <a:lvl1pPr marL="0" indent="0">
              <a:buNone/>
              <a:defRPr/>
            </a:lvl1pPr>
          </a:lstStyle>
          <a:p>
            <a:r>
              <a:rPr lang="en-US" smtClean="0"/>
              <a:t>Click icon to add picture</a:t>
            </a:r>
            <a:endParaRPr lang="en-GB"/>
          </a:p>
        </p:txBody>
      </p:sp>
      <p:sp>
        <p:nvSpPr>
          <p:cNvPr id="40" name="Quote Source 3"/>
          <p:cNvSpPr>
            <a:spLocks noGrp="1"/>
          </p:cNvSpPr>
          <p:nvPr>
            <p:ph sz="quarter" idx="125"/>
          </p:nvPr>
        </p:nvSpPr>
        <p:spPr>
          <a:xfrm>
            <a:off x="4644920" y="2836319"/>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39" name="Quote Content 3"/>
          <p:cNvSpPr>
            <a:spLocks noGrp="1"/>
          </p:cNvSpPr>
          <p:nvPr>
            <p:ph sz="quarter" idx="124" hasCustomPrompt="1"/>
          </p:nvPr>
        </p:nvSpPr>
        <p:spPr>
          <a:xfrm>
            <a:off x="4644920" y="1886946"/>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45" name="Quote Picture 3"/>
          <p:cNvSpPr>
            <a:spLocks noGrp="1"/>
          </p:cNvSpPr>
          <p:nvPr>
            <p:ph type="pic" sz="quarter" idx="104"/>
          </p:nvPr>
        </p:nvSpPr>
        <p:spPr>
          <a:xfrm>
            <a:off x="4643252" y="1317605"/>
            <a:ext cx="2052000" cy="489813"/>
          </a:xfrm>
        </p:spPr>
        <p:txBody>
          <a:bodyPr/>
          <a:lstStyle>
            <a:lvl1pPr marL="0" indent="0">
              <a:buNone/>
              <a:defRPr/>
            </a:lvl1pPr>
          </a:lstStyle>
          <a:p>
            <a:r>
              <a:rPr lang="en-US" smtClean="0"/>
              <a:t>Click icon to add picture</a:t>
            </a:r>
            <a:endParaRPr lang="en-GB"/>
          </a:p>
        </p:txBody>
      </p:sp>
      <p:sp>
        <p:nvSpPr>
          <p:cNvPr id="36" name="Quote Source 2"/>
          <p:cNvSpPr>
            <a:spLocks noGrp="1"/>
          </p:cNvSpPr>
          <p:nvPr>
            <p:ph sz="quarter" idx="121"/>
          </p:nvPr>
        </p:nvSpPr>
        <p:spPr>
          <a:xfrm>
            <a:off x="2452592" y="2836319"/>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35" name="Quote Content 2"/>
          <p:cNvSpPr>
            <a:spLocks noGrp="1"/>
          </p:cNvSpPr>
          <p:nvPr>
            <p:ph sz="quarter" idx="120" hasCustomPrompt="1"/>
          </p:nvPr>
        </p:nvSpPr>
        <p:spPr>
          <a:xfrm>
            <a:off x="2452592" y="1886946"/>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44" name="Quote Picture 2"/>
          <p:cNvSpPr>
            <a:spLocks noGrp="1"/>
          </p:cNvSpPr>
          <p:nvPr>
            <p:ph type="pic" sz="quarter" idx="103"/>
          </p:nvPr>
        </p:nvSpPr>
        <p:spPr>
          <a:xfrm>
            <a:off x="2452593" y="1311667"/>
            <a:ext cx="2052000" cy="489813"/>
          </a:xfrm>
        </p:spPr>
        <p:txBody>
          <a:bodyPr/>
          <a:lstStyle>
            <a:lvl1pPr marL="0" indent="0">
              <a:buNone/>
              <a:defRPr/>
            </a:lvl1pPr>
          </a:lstStyle>
          <a:p>
            <a:r>
              <a:rPr lang="en-US" smtClean="0"/>
              <a:t>Click icon to add picture</a:t>
            </a:r>
            <a:endParaRPr lang="en-GB"/>
          </a:p>
        </p:txBody>
      </p:sp>
      <p:sp>
        <p:nvSpPr>
          <p:cNvPr id="30" name="Quote Source 1"/>
          <p:cNvSpPr>
            <a:spLocks noGrp="1"/>
          </p:cNvSpPr>
          <p:nvPr>
            <p:ph sz="quarter" idx="87"/>
          </p:nvPr>
        </p:nvSpPr>
        <p:spPr>
          <a:xfrm>
            <a:off x="265235" y="2836319"/>
            <a:ext cx="2052000" cy="202883"/>
          </a:xfrm>
        </p:spPr>
        <p:txBody>
          <a:bodyPr lIns="0" tIns="36000" rIns="0" bIns="0">
            <a:noAutofit/>
          </a:bodyPr>
          <a:lstStyle>
            <a:lvl1pPr marL="0" indent="0" algn="r">
              <a:lnSpc>
                <a:spcPct val="110000"/>
              </a:lnSpc>
              <a:spcAft>
                <a:spcPts val="300"/>
              </a:spcAft>
              <a:buNone/>
              <a:tabLst>
                <a:tab pos="4572000" algn="r"/>
              </a:tabLst>
              <a:defRPr sz="800" i="1"/>
            </a:lvl1pPr>
            <a:lvl2pPr marL="182563" indent="-176213">
              <a:lnSpc>
                <a:spcPct val="110000"/>
              </a:lnSpc>
              <a:spcAft>
                <a:spcPts val="300"/>
              </a:spcAft>
              <a:tabLst>
                <a:tab pos="4572000" algn="r"/>
              </a:tabLst>
              <a:defRPr sz="800"/>
            </a:lvl2pPr>
            <a:lvl3pPr marL="357188" indent="-174625">
              <a:lnSpc>
                <a:spcPct val="110000"/>
              </a:lnSpc>
              <a:spcAft>
                <a:spcPts val="300"/>
              </a:spcAft>
              <a:tabLst>
                <a:tab pos="4572000" algn="r"/>
              </a:tabLst>
              <a:defRPr sz="800"/>
            </a:lvl3pPr>
            <a:lvl4pPr marL="539750" indent="-182563">
              <a:lnSpc>
                <a:spcPct val="110000"/>
              </a:lnSpc>
              <a:spcAft>
                <a:spcPts val="300"/>
              </a:spcAft>
              <a:tabLst>
                <a:tab pos="4572000" algn="r"/>
              </a:tabLst>
              <a:defRPr sz="800"/>
            </a:lvl4pPr>
            <a:lvl5pPr marL="714375" indent="-174625">
              <a:lnSpc>
                <a:spcPct val="110000"/>
              </a:lnSpc>
              <a:spcAft>
                <a:spcPts val="300"/>
              </a:spcAft>
              <a:tabLst>
                <a:tab pos="4572000" algn="r"/>
              </a:tabLst>
              <a:defRPr sz="800"/>
            </a:lvl5pPr>
          </a:lstStyle>
          <a:p>
            <a:pPr lvl="0"/>
            <a:r>
              <a:rPr lang="en-US" smtClean="0"/>
              <a:t>Click to edit Master text styles</a:t>
            </a:r>
          </a:p>
        </p:txBody>
      </p:sp>
      <p:sp>
        <p:nvSpPr>
          <p:cNvPr id="53" name="Quote Content 1"/>
          <p:cNvSpPr>
            <a:spLocks noGrp="1"/>
          </p:cNvSpPr>
          <p:nvPr>
            <p:ph sz="quarter" idx="18" hasCustomPrompt="1"/>
          </p:nvPr>
        </p:nvSpPr>
        <p:spPr>
          <a:xfrm>
            <a:off x="265235" y="1886946"/>
            <a:ext cx="2052000" cy="908012"/>
          </a:xfrm>
        </p:spPr>
        <p:txBody>
          <a:bodyPr>
            <a:noAutofit/>
          </a:bodyPr>
          <a:lstStyle>
            <a:lvl1pPr marL="60325" indent="-60325">
              <a:lnSpc>
                <a:spcPct val="110000"/>
              </a:lnSpc>
              <a:spcAft>
                <a:spcPts val="300"/>
              </a:spcAft>
              <a:buNone/>
              <a:defRPr sz="1000"/>
            </a:lvl1pPr>
            <a:lvl2pPr marL="184150" indent="-171450">
              <a:lnSpc>
                <a:spcPct val="110000"/>
              </a:lnSpc>
              <a:spcAft>
                <a:spcPts val="300"/>
              </a:spcAft>
              <a:buFont typeface="Telefonica Text" pitchFamily="50" charset="0"/>
              <a:buChar char="–"/>
              <a:defRPr sz="1000"/>
            </a:lvl2pPr>
            <a:lvl3pPr marL="365125" indent="-171450">
              <a:lnSpc>
                <a:spcPct val="110000"/>
              </a:lnSpc>
              <a:spcAft>
                <a:spcPts val="300"/>
              </a:spcAft>
              <a:buFont typeface="Telefonica Text" pitchFamily="50" charset="0"/>
              <a:buChar char="–"/>
              <a:defRPr sz="1000"/>
            </a:lvl3pPr>
            <a:lvl4pPr marL="534988" indent="-173038">
              <a:lnSpc>
                <a:spcPct val="110000"/>
              </a:lnSpc>
              <a:spcAft>
                <a:spcPts val="300"/>
              </a:spcAft>
              <a:buFont typeface="Telefonica Text" pitchFamily="50" charset="0"/>
              <a:buChar char="–"/>
              <a:defRPr sz="1000"/>
            </a:lvl4pPr>
            <a:lvl5pPr marL="715963" indent="-173038">
              <a:lnSpc>
                <a:spcPct val="110000"/>
              </a:lnSpc>
              <a:spcAft>
                <a:spcPts val="300"/>
              </a:spcAft>
              <a:buFont typeface="Telefonica Text" pitchFamily="50" charset="0"/>
              <a:buChar char="–"/>
              <a:defRPr sz="1000"/>
            </a:lvl5pPr>
          </a:lstStyle>
          <a:p>
            <a:pPr lvl="0"/>
            <a:r>
              <a:rPr lang="en-US" smtClean="0"/>
              <a:t>“Click to edit Master text styles</a:t>
            </a:r>
          </a:p>
        </p:txBody>
      </p:sp>
      <p:sp>
        <p:nvSpPr>
          <p:cNvPr id="42" name="Quote Picture 1"/>
          <p:cNvSpPr>
            <a:spLocks noGrp="1"/>
          </p:cNvSpPr>
          <p:nvPr>
            <p:ph type="pic" sz="quarter" idx="102"/>
          </p:nvPr>
        </p:nvSpPr>
        <p:spPr>
          <a:xfrm>
            <a:off x="264762" y="1311667"/>
            <a:ext cx="2052000" cy="489813"/>
          </a:xfrm>
        </p:spPr>
        <p:txBody>
          <a:bodyPr/>
          <a:lstStyle>
            <a:lvl1pPr marL="0" indent="0">
              <a:buNone/>
              <a:defRPr/>
            </a:lvl1pPr>
          </a:lstStyle>
          <a:p>
            <a:r>
              <a:rPr lang="en-US" smtClean="0"/>
              <a:t>Click icon to add picture</a:t>
            </a:r>
            <a:endParaRPr lang="en-GB"/>
          </a:p>
        </p:txBody>
      </p:sp>
      <p:sp>
        <p:nvSpPr>
          <p:cNvPr id="52" name="Slide Subtitle"/>
          <p:cNvSpPr>
            <a:spLocks noGrp="1"/>
          </p:cNvSpPr>
          <p:nvPr>
            <p:ph type="body" sz="quarter" idx="13"/>
          </p:nvPr>
        </p:nvSpPr>
        <p:spPr>
          <a:xfrm>
            <a:off x="284163"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43" name="Slide Title"/>
          <p:cNvSpPr>
            <a:spLocks noGrp="1"/>
          </p:cNvSpPr>
          <p:nvPr>
            <p:ph type="title"/>
          </p:nvPr>
        </p:nvSpPr>
        <p:spPr>
          <a:xfrm>
            <a:off x="288000" y="288000"/>
            <a:ext cx="8568000" cy="446400"/>
          </a:xfrm>
        </p:spPr>
        <p:txBody>
          <a:bodyPr/>
          <a:lstStyle/>
          <a:p>
            <a:r>
              <a:rPr lang="en-US" smtClean="0"/>
              <a:t>Click to edit Master title style</a:t>
            </a:r>
            <a:endParaRPr lang="en-GB"/>
          </a:p>
        </p:txBody>
      </p:sp>
    </p:spTree>
    <p:extLst>
      <p:ext uri="{BB962C8B-B14F-4D97-AF65-F5344CB8AC3E}">
        <p14:creationId xmlns:p14="http://schemas.microsoft.com/office/powerpoint/2010/main" val="3933290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s">
    <p:spTree>
      <p:nvGrpSpPr>
        <p:cNvPr id="1" name=""/>
        <p:cNvGrpSpPr/>
        <p:nvPr/>
      </p:nvGrpSpPr>
      <p:grpSpPr>
        <a:xfrm>
          <a:off x="0" y="0"/>
          <a:ext cx="0" cy="0"/>
          <a:chOff x="0" y="0"/>
          <a:chExt cx="0" cy="0"/>
        </a:xfrm>
      </p:grpSpPr>
      <p:sp>
        <p:nvSpPr>
          <p:cNvPr id="43"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42"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4" name="Lawyer Text 9"/>
          <p:cNvSpPr>
            <a:spLocks noGrp="1"/>
          </p:cNvSpPr>
          <p:nvPr>
            <p:ph sz="quarter" idx="80"/>
          </p:nvPr>
        </p:nvSpPr>
        <p:spPr>
          <a:xfrm>
            <a:off x="6925987" y="3992408"/>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3" name="Lawyer Name 9"/>
          <p:cNvSpPr>
            <a:spLocks noGrp="1"/>
          </p:cNvSpPr>
          <p:nvPr>
            <p:ph type="body" sz="quarter" idx="79"/>
          </p:nvPr>
        </p:nvSpPr>
        <p:spPr>
          <a:xfrm>
            <a:off x="6925986" y="3812618"/>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92" name="Area of Focus 9"/>
          <p:cNvSpPr>
            <a:spLocks noGrp="1"/>
          </p:cNvSpPr>
          <p:nvPr>
            <p:ph type="body" sz="quarter" idx="78"/>
          </p:nvPr>
        </p:nvSpPr>
        <p:spPr>
          <a:xfrm>
            <a:off x="6925986" y="3579862"/>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91" name="Lawyer Picture 9"/>
          <p:cNvSpPr>
            <a:spLocks noGrp="1" noChangeAspect="1"/>
          </p:cNvSpPr>
          <p:nvPr>
            <p:ph type="pic" sz="quarter" idx="77"/>
          </p:nvPr>
        </p:nvSpPr>
        <p:spPr>
          <a:xfrm>
            <a:off x="6150550" y="3771412"/>
            <a:ext cx="720000" cy="720000"/>
          </a:xfrm>
        </p:spPr>
        <p:txBody>
          <a:bodyPr>
            <a:noAutofit/>
          </a:bodyPr>
          <a:lstStyle>
            <a:lvl1pPr marL="0" indent="0">
              <a:buNone/>
              <a:defRPr sz="1000"/>
            </a:lvl1pPr>
          </a:lstStyle>
          <a:p>
            <a:r>
              <a:rPr lang="en-US" smtClean="0"/>
              <a:t>Click icon to add picture</a:t>
            </a:r>
            <a:endParaRPr lang="en-GB"/>
          </a:p>
        </p:txBody>
      </p:sp>
      <p:sp>
        <p:nvSpPr>
          <p:cNvPr id="90" name="Lawyer Text 8"/>
          <p:cNvSpPr>
            <a:spLocks noGrp="1"/>
          </p:cNvSpPr>
          <p:nvPr>
            <p:ph sz="quarter" idx="76"/>
          </p:nvPr>
        </p:nvSpPr>
        <p:spPr>
          <a:xfrm>
            <a:off x="3999537" y="3992408"/>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9" name="Lawyer Name 8"/>
          <p:cNvSpPr>
            <a:spLocks noGrp="1"/>
          </p:cNvSpPr>
          <p:nvPr>
            <p:ph type="body" sz="quarter" idx="75"/>
          </p:nvPr>
        </p:nvSpPr>
        <p:spPr>
          <a:xfrm>
            <a:off x="3999536" y="3812618"/>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88" name="Area of Focus 8"/>
          <p:cNvSpPr>
            <a:spLocks noGrp="1"/>
          </p:cNvSpPr>
          <p:nvPr>
            <p:ph type="body" sz="quarter" idx="74"/>
          </p:nvPr>
        </p:nvSpPr>
        <p:spPr>
          <a:xfrm>
            <a:off x="3999536" y="3579862"/>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87" name="Lawyer Picture 8"/>
          <p:cNvSpPr>
            <a:spLocks noGrp="1" noChangeAspect="1"/>
          </p:cNvSpPr>
          <p:nvPr>
            <p:ph type="pic" sz="quarter" idx="73"/>
          </p:nvPr>
        </p:nvSpPr>
        <p:spPr>
          <a:xfrm>
            <a:off x="3224100" y="3771412"/>
            <a:ext cx="720000" cy="720000"/>
          </a:xfrm>
        </p:spPr>
        <p:txBody>
          <a:bodyPr>
            <a:noAutofit/>
          </a:bodyPr>
          <a:lstStyle>
            <a:lvl1pPr marL="0" indent="0">
              <a:buNone/>
              <a:defRPr sz="1000"/>
            </a:lvl1pPr>
          </a:lstStyle>
          <a:p>
            <a:r>
              <a:rPr lang="en-US" smtClean="0"/>
              <a:t>Click icon to add picture</a:t>
            </a:r>
            <a:endParaRPr lang="en-GB"/>
          </a:p>
        </p:txBody>
      </p:sp>
      <p:sp>
        <p:nvSpPr>
          <p:cNvPr id="86" name="Lawyer Text 7"/>
          <p:cNvSpPr>
            <a:spLocks noGrp="1"/>
          </p:cNvSpPr>
          <p:nvPr>
            <p:ph sz="quarter" idx="72"/>
          </p:nvPr>
        </p:nvSpPr>
        <p:spPr>
          <a:xfrm>
            <a:off x="1062776" y="3992408"/>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5" name="Lawyer Name 7"/>
          <p:cNvSpPr>
            <a:spLocks noGrp="1"/>
          </p:cNvSpPr>
          <p:nvPr>
            <p:ph type="body" sz="quarter" idx="71"/>
          </p:nvPr>
        </p:nvSpPr>
        <p:spPr>
          <a:xfrm>
            <a:off x="1062775" y="3812618"/>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83" name="Lawyer Picture 7"/>
          <p:cNvSpPr>
            <a:spLocks noGrp="1" noChangeAspect="1"/>
          </p:cNvSpPr>
          <p:nvPr>
            <p:ph type="pic" sz="quarter" idx="69"/>
          </p:nvPr>
        </p:nvSpPr>
        <p:spPr>
          <a:xfrm>
            <a:off x="287339" y="3771412"/>
            <a:ext cx="720000" cy="720000"/>
          </a:xfrm>
        </p:spPr>
        <p:txBody>
          <a:bodyPr>
            <a:noAutofit/>
          </a:bodyPr>
          <a:lstStyle>
            <a:lvl1pPr marL="0" indent="0">
              <a:buNone/>
              <a:defRPr sz="1000"/>
            </a:lvl1pPr>
          </a:lstStyle>
          <a:p>
            <a:r>
              <a:rPr lang="en-US" smtClean="0"/>
              <a:t>Click icon to add picture</a:t>
            </a:r>
            <a:endParaRPr lang="en-GB"/>
          </a:p>
        </p:txBody>
      </p:sp>
      <p:sp>
        <p:nvSpPr>
          <p:cNvPr id="84" name="Area of Focus 7"/>
          <p:cNvSpPr>
            <a:spLocks noGrp="1"/>
          </p:cNvSpPr>
          <p:nvPr>
            <p:ph type="body" sz="quarter" idx="70"/>
          </p:nvPr>
        </p:nvSpPr>
        <p:spPr>
          <a:xfrm>
            <a:off x="1062775" y="3579862"/>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82" name="LawyerText 6"/>
          <p:cNvSpPr>
            <a:spLocks noGrp="1"/>
          </p:cNvSpPr>
          <p:nvPr>
            <p:ph sz="quarter" idx="68"/>
          </p:nvPr>
        </p:nvSpPr>
        <p:spPr>
          <a:xfrm>
            <a:off x="6925987" y="2840280"/>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1" name="Lawyer Name 6"/>
          <p:cNvSpPr>
            <a:spLocks noGrp="1"/>
          </p:cNvSpPr>
          <p:nvPr>
            <p:ph type="body" sz="quarter" idx="67"/>
          </p:nvPr>
        </p:nvSpPr>
        <p:spPr>
          <a:xfrm>
            <a:off x="6925986" y="2660490"/>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80" name="Area of Focus 6"/>
          <p:cNvSpPr>
            <a:spLocks noGrp="1"/>
          </p:cNvSpPr>
          <p:nvPr>
            <p:ph type="body" sz="quarter" idx="66"/>
          </p:nvPr>
        </p:nvSpPr>
        <p:spPr>
          <a:xfrm>
            <a:off x="6925986" y="2427734"/>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76" name="Lawyer Picture 6"/>
          <p:cNvSpPr>
            <a:spLocks noGrp="1" noChangeAspect="1"/>
          </p:cNvSpPr>
          <p:nvPr>
            <p:ph type="pic" sz="quarter" idx="65"/>
          </p:nvPr>
        </p:nvSpPr>
        <p:spPr>
          <a:xfrm>
            <a:off x="6150550" y="2619284"/>
            <a:ext cx="720000" cy="720000"/>
          </a:xfrm>
        </p:spPr>
        <p:txBody>
          <a:bodyPr>
            <a:noAutofit/>
          </a:bodyPr>
          <a:lstStyle>
            <a:lvl1pPr marL="0" indent="0">
              <a:buNone/>
              <a:defRPr sz="1000"/>
            </a:lvl1pPr>
          </a:lstStyle>
          <a:p>
            <a:r>
              <a:rPr lang="en-US" smtClean="0"/>
              <a:t>Click icon to add picture</a:t>
            </a:r>
            <a:endParaRPr lang="en-GB"/>
          </a:p>
        </p:txBody>
      </p:sp>
      <p:sp>
        <p:nvSpPr>
          <p:cNvPr id="73" name="Lawyer Text 5"/>
          <p:cNvSpPr>
            <a:spLocks noGrp="1"/>
          </p:cNvSpPr>
          <p:nvPr>
            <p:ph sz="quarter" idx="64"/>
          </p:nvPr>
        </p:nvSpPr>
        <p:spPr>
          <a:xfrm>
            <a:off x="3999537" y="2840280"/>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0" name="Lawyer Name 5"/>
          <p:cNvSpPr>
            <a:spLocks noGrp="1"/>
          </p:cNvSpPr>
          <p:nvPr>
            <p:ph type="body" sz="quarter" idx="63"/>
          </p:nvPr>
        </p:nvSpPr>
        <p:spPr>
          <a:xfrm>
            <a:off x="3999536" y="2660490"/>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67" name="Area of Focus 5"/>
          <p:cNvSpPr>
            <a:spLocks noGrp="1"/>
          </p:cNvSpPr>
          <p:nvPr>
            <p:ph type="body" sz="quarter" idx="62"/>
          </p:nvPr>
        </p:nvSpPr>
        <p:spPr>
          <a:xfrm>
            <a:off x="3999536" y="2427734"/>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61" name="Lawyer Picture 5"/>
          <p:cNvSpPr>
            <a:spLocks noGrp="1" noChangeAspect="1"/>
          </p:cNvSpPr>
          <p:nvPr>
            <p:ph type="pic" sz="quarter" idx="61"/>
          </p:nvPr>
        </p:nvSpPr>
        <p:spPr>
          <a:xfrm>
            <a:off x="3224100" y="2619284"/>
            <a:ext cx="720000" cy="720000"/>
          </a:xfrm>
        </p:spPr>
        <p:txBody>
          <a:bodyPr>
            <a:noAutofit/>
          </a:bodyPr>
          <a:lstStyle>
            <a:lvl1pPr marL="0" indent="0">
              <a:buNone/>
              <a:defRPr sz="1000"/>
            </a:lvl1pPr>
          </a:lstStyle>
          <a:p>
            <a:r>
              <a:rPr lang="en-US" smtClean="0"/>
              <a:t>Click icon to add picture</a:t>
            </a:r>
            <a:endParaRPr lang="en-GB"/>
          </a:p>
        </p:txBody>
      </p:sp>
      <p:sp>
        <p:nvSpPr>
          <p:cNvPr id="59" name="Lawyer Text 4"/>
          <p:cNvSpPr>
            <a:spLocks noGrp="1"/>
          </p:cNvSpPr>
          <p:nvPr>
            <p:ph sz="quarter" idx="60"/>
          </p:nvPr>
        </p:nvSpPr>
        <p:spPr>
          <a:xfrm>
            <a:off x="1062776" y="2840280"/>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8" name="Lawyer Name 4"/>
          <p:cNvSpPr>
            <a:spLocks noGrp="1"/>
          </p:cNvSpPr>
          <p:nvPr>
            <p:ph type="body" sz="quarter" idx="59"/>
          </p:nvPr>
        </p:nvSpPr>
        <p:spPr>
          <a:xfrm>
            <a:off x="1062775" y="2660490"/>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57" name="Area of Focus 4"/>
          <p:cNvSpPr>
            <a:spLocks noGrp="1"/>
          </p:cNvSpPr>
          <p:nvPr>
            <p:ph type="body" sz="quarter" idx="58"/>
          </p:nvPr>
        </p:nvSpPr>
        <p:spPr>
          <a:xfrm>
            <a:off x="1062775" y="2427734"/>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56" name="Lawyer Picture 4"/>
          <p:cNvSpPr>
            <a:spLocks noGrp="1" noChangeAspect="1"/>
          </p:cNvSpPr>
          <p:nvPr>
            <p:ph type="pic" sz="quarter" idx="57"/>
          </p:nvPr>
        </p:nvSpPr>
        <p:spPr>
          <a:xfrm>
            <a:off x="287339" y="2619284"/>
            <a:ext cx="720000" cy="720000"/>
          </a:xfrm>
        </p:spPr>
        <p:txBody>
          <a:bodyPr>
            <a:noAutofit/>
          </a:bodyPr>
          <a:lstStyle>
            <a:lvl1pPr marL="0" indent="0">
              <a:buNone/>
              <a:defRPr sz="1000"/>
            </a:lvl1pPr>
          </a:lstStyle>
          <a:p>
            <a:r>
              <a:rPr lang="en-US" smtClean="0"/>
              <a:t>Click icon to add picture</a:t>
            </a:r>
            <a:endParaRPr lang="en-GB"/>
          </a:p>
        </p:txBody>
      </p:sp>
      <p:sp>
        <p:nvSpPr>
          <p:cNvPr id="53" name="Lawyer Text 3"/>
          <p:cNvSpPr>
            <a:spLocks noGrp="1"/>
          </p:cNvSpPr>
          <p:nvPr>
            <p:ph sz="quarter" idx="56"/>
          </p:nvPr>
        </p:nvSpPr>
        <p:spPr>
          <a:xfrm>
            <a:off x="6925987" y="1710223"/>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2" name="Lawyer Name 3"/>
          <p:cNvSpPr>
            <a:spLocks noGrp="1"/>
          </p:cNvSpPr>
          <p:nvPr>
            <p:ph type="body" sz="quarter" idx="55"/>
          </p:nvPr>
        </p:nvSpPr>
        <p:spPr>
          <a:xfrm>
            <a:off x="6925986" y="1530433"/>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51" name="Area of Focus 3"/>
          <p:cNvSpPr>
            <a:spLocks noGrp="1"/>
          </p:cNvSpPr>
          <p:nvPr>
            <p:ph type="body" sz="quarter" idx="54"/>
          </p:nvPr>
        </p:nvSpPr>
        <p:spPr>
          <a:xfrm>
            <a:off x="6925986" y="1297677"/>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50" name="Lawyer Picture 3"/>
          <p:cNvSpPr>
            <a:spLocks noGrp="1" noChangeAspect="1"/>
          </p:cNvSpPr>
          <p:nvPr>
            <p:ph type="pic" sz="quarter" idx="53"/>
          </p:nvPr>
        </p:nvSpPr>
        <p:spPr>
          <a:xfrm>
            <a:off x="6150550" y="1489227"/>
            <a:ext cx="720000" cy="720000"/>
          </a:xfrm>
        </p:spPr>
        <p:txBody>
          <a:bodyPr>
            <a:noAutofit/>
          </a:bodyPr>
          <a:lstStyle>
            <a:lvl1pPr marL="0" indent="0">
              <a:buNone/>
              <a:defRPr sz="1000"/>
            </a:lvl1pPr>
          </a:lstStyle>
          <a:p>
            <a:r>
              <a:rPr lang="en-US" smtClean="0"/>
              <a:t>Click icon to add picture</a:t>
            </a:r>
            <a:endParaRPr lang="en-GB"/>
          </a:p>
        </p:txBody>
      </p:sp>
      <p:sp>
        <p:nvSpPr>
          <p:cNvPr id="47" name="Lawyer Text 2"/>
          <p:cNvSpPr>
            <a:spLocks noGrp="1"/>
          </p:cNvSpPr>
          <p:nvPr>
            <p:ph sz="quarter" idx="52"/>
          </p:nvPr>
        </p:nvSpPr>
        <p:spPr>
          <a:xfrm>
            <a:off x="3999537" y="1710223"/>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6" name="Lawyer Name 2"/>
          <p:cNvSpPr>
            <a:spLocks noGrp="1"/>
          </p:cNvSpPr>
          <p:nvPr>
            <p:ph type="body" sz="quarter" idx="51"/>
          </p:nvPr>
        </p:nvSpPr>
        <p:spPr>
          <a:xfrm>
            <a:off x="3999536" y="1530433"/>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45" name="Area of Focus 2"/>
          <p:cNvSpPr>
            <a:spLocks noGrp="1"/>
          </p:cNvSpPr>
          <p:nvPr>
            <p:ph type="body" sz="quarter" idx="50"/>
          </p:nvPr>
        </p:nvSpPr>
        <p:spPr>
          <a:xfrm>
            <a:off x="3999536" y="1297677"/>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44" name="Lawyer Picture 2"/>
          <p:cNvSpPr>
            <a:spLocks noGrp="1" noChangeAspect="1"/>
          </p:cNvSpPr>
          <p:nvPr>
            <p:ph type="pic" sz="quarter" idx="49"/>
          </p:nvPr>
        </p:nvSpPr>
        <p:spPr>
          <a:xfrm>
            <a:off x="3224100" y="1489227"/>
            <a:ext cx="720000" cy="720000"/>
          </a:xfrm>
        </p:spPr>
        <p:txBody>
          <a:bodyPr>
            <a:noAutofit/>
          </a:bodyPr>
          <a:lstStyle>
            <a:lvl1pPr marL="0" indent="0">
              <a:buNone/>
              <a:defRPr sz="1000"/>
            </a:lvl1pPr>
          </a:lstStyle>
          <a:p>
            <a:r>
              <a:rPr lang="en-US" smtClean="0"/>
              <a:t>Click icon to add picture</a:t>
            </a:r>
            <a:endParaRPr lang="en-GB"/>
          </a:p>
        </p:txBody>
      </p:sp>
      <p:sp>
        <p:nvSpPr>
          <p:cNvPr id="33" name="Lawyer Text 1"/>
          <p:cNvSpPr>
            <a:spLocks noGrp="1"/>
          </p:cNvSpPr>
          <p:nvPr>
            <p:ph sz="quarter" idx="44"/>
          </p:nvPr>
        </p:nvSpPr>
        <p:spPr>
          <a:xfrm>
            <a:off x="1062776" y="1710223"/>
            <a:ext cx="2124000" cy="540000"/>
          </a:xfrm>
        </p:spPr>
        <p:txBody>
          <a:bodyPr lIns="0" tIns="36000" rIns="0" bIns="36000">
            <a:noAutofit/>
          </a:bodyPr>
          <a:lstStyle>
            <a:lvl1pPr marL="0" indent="0">
              <a:lnSpc>
                <a:spcPct val="100000"/>
              </a:lnSpc>
              <a:spcAft>
                <a:spcPts val="0"/>
              </a:spcAft>
              <a:buNone/>
              <a:defRPr sz="800">
                <a:solidFill>
                  <a:schemeClr val="tx1"/>
                </a:solidFill>
                <a:latin typeface="+mj-lt"/>
              </a:defRPr>
            </a:lvl1pPr>
            <a:lvl2pPr marL="177036" indent="-171450">
              <a:lnSpc>
                <a:spcPct val="100000"/>
              </a:lnSpc>
              <a:spcAft>
                <a:spcPts val="0"/>
              </a:spcAft>
              <a:buFont typeface="Telefonica Text" pitchFamily="50" charset="0"/>
              <a:buChar char="–"/>
              <a:defRPr sz="800">
                <a:latin typeface="+mj-lt"/>
              </a:defRPr>
            </a:lvl2pPr>
            <a:lvl3pPr marL="179388" indent="-173038">
              <a:lnSpc>
                <a:spcPct val="100000"/>
              </a:lnSpc>
              <a:spcAft>
                <a:spcPts val="0"/>
              </a:spcAft>
              <a:defRPr sz="1000">
                <a:latin typeface="+mj-lt"/>
              </a:defRPr>
            </a:lvl3pPr>
            <a:lvl4pPr marL="358775" indent="-173038">
              <a:lnSpc>
                <a:spcPct val="100000"/>
              </a:lnSpc>
              <a:spcAft>
                <a:spcPts val="0"/>
              </a:spcAft>
              <a:defRPr sz="800">
                <a:latin typeface="+mj-lt"/>
              </a:defRPr>
            </a:lvl4pPr>
            <a:lvl5pPr marL="538163" indent="-173038">
              <a:lnSpc>
                <a:spcPct val="100000"/>
              </a:lnSpc>
              <a:spcAft>
                <a:spcPts val="0"/>
              </a:spcAft>
              <a:defRPr sz="800">
                <a:latin typeface="+mj-lt"/>
              </a:defRPr>
            </a:lvl5pPr>
            <a:lvl6pPr marL="2267858" indent="0">
              <a:buNone/>
              <a:defRPr sz="1000">
                <a:latin typeface="+mj-l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2" name="Lawyer Name 1"/>
          <p:cNvSpPr>
            <a:spLocks noGrp="1"/>
          </p:cNvSpPr>
          <p:nvPr>
            <p:ph type="body" sz="quarter" idx="48"/>
          </p:nvPr>
        </p:nvSpPr>
        <p:spPr>
          <a:xfrm>
            <a:off x="1062775" y="1530433"/>
            <a:ext cx="2103118" cy="215554"/>
          </a:xfrm>
        </p:spPr>
        <p:txBody>
          <a:bodyPr lIns="0" rIns="0">
            <a:noAutofit/>
          </a:bodyPr>
          <a:lstStyle>
            <a:lvl1pPr marL="0" indent="0">
              <a:buNone/>
              <a:defRPr sz="1000">
                <a:latin typeface="+mj-lt"/>
              </a:defRPr>
            </a:lvl1pPr>
          </a:lstStyle>
          <a:p>
            <a:pPr lvl="0"/>
            <a:r>
              <a:rPr lang="en-US" smtClean="0"/>
              <a:t>Click to edit Master text styles</a:t>
            </a:r>
          </a:p>
        </p:txBody>
      </p:sp>
      <p:sp>
        <p:nvSpPr>
          <p:cNvPr id="31" name="Area of Focus 1"/>
          <p:cNvSpPr>
            <a:spLocks noGrp="1"/>
          </p:cNvSpPr>
          <p:nvPr>
            <p:ph type="body" sz="quarter" idx="17"/>
          </p:nvPr>
        </p:nvSpPr>
        <p:spPr>
          <a:xfrm>
            <a:off x="1062775" y="1297677"/>
            <a:ext cx="2103118" cy="215554"/>
          </a:xfrm>
        </p:spPr>
        <p:txBody>
          <a:bodyPr lIns="0" rIns="0">
            <a:noAutofit/>
          </a:bodyPr>
          <a:lstStyle>
            <a:lvl1pPr marL="0" indent="0">
              <a:buNone/>
              <a:defRPr sz="1000" b="1">
                <a:latin typeface="+mj-lt"/>
              </a:defRPr>
            </a:lvl1pPr>
          </a:lstStyle>
          <a:p>
            <a:pPr lvl="0"/>
            <a:r>
              <a:rPr lang="en-US" smtClean="0"/>
              <a:t>Click to edit Master text styles</a:t>
            </a:r>
          </a:p>
        </p:txBody>
      </p:sp>
      <p:sp>
        <p:nvSpPr>
          <p:cNvPr id="30" name="Lawyer Picture 1"/>
          <p:cNvSpPr>
            <a:spLocks noGrp="1" noChangeAspect="1"/>
          </p:cNvSpPr>
          <p:nvPr>
            <p:ph type="pic" sz="quarter" idx="47"/>
          </p:nvPr>
        </p:nvSpPr>
        <p:spPr>
          <a:xfrm>
            <a:off x="287339" y="1496051"/>
            <a:ext cx="720000" cy="720000"/>
          </a:xfrm>
        </p:spPr>
        <p:txBody>
          <a:bodyPr>
            <a:noAutofit/>
          </a:bodyPr>
          <a:lstStyle>
            <a:lvl1pPr marL="0" indent="0">
              <a:buNone/>
              <a:defRPr sz="1000"/>
            </a:lvl1pPr>
          </a:lstStyle>
          <a:p>
            <a:r>
              <a:rPr lang="en-US" smtClean="0"/>
              <a:t>Click icon to add picture</a:t>
            </a:r>
            <a:endParaRPr lang="en-GB"/>
          </a:p>
        </p:txBody>
      </p:sp>
      <p:sp>
        <p:nvSpPr>
          <p:cNvPr id="5" name="Slide Subtitle"/>
          <p:cNvSpPr>
            <a:spLocks noGrp="1"/>
          </p:cNvSpPr>
          <p:nvPr>
            <p:ph type="body" sz="quarter" idx="13"/>
          </p:nvPr>
        </p:nvSpPr>
        <p:spPr>
          <a:xfrm>
            <a:off x="284163"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9547779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ngle CV">
    <p:spTree>
      <p:nvGrpSpPr>
        <p:cNvPr id="1" name=""/>
        <p:cNvGrpSpPr/>
        <p:nvPr/>
      </p:nvGrpSpPr>
      <p:grpSpPr>
        <a:xfrm>
          <a:off x="0" y="0"/>
          <a:ext cx="0" cy="0"/>
          <a:chOff x="0" y="0"/>
          <a:chExt cx="0" cy="0"/>
        </a:xfrm>
      </p:grpSpPr>
      <p:sp>
        <p:nvSpPr>
          <p:cNvPr id="23"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20"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28" name="Line under Title Short"/>
          <p:cNvCxnSpPr/>
          <p:nvPr userDrawn="1"/>
        </p:nvCxnSpPr>
        <p:spPr>
          <a:xfrm flipH="1">
            <a:off x="288000" y="735227"/>
            <a:ext cx="589714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Social Media Text"/>
          <p:cNvSpPr>
            <a:spLocks noGrp="1"/>
          </p:cNvSpPr>
          <p:nvPr>
            <p:ph type="body" sz="quarter" idx="45"/>
          </p:nvPr>
        </p:nvSpPr>
        <p:spPr>
          <a:xfrm>
            <a:off x="6376031" y="4617965"/>
            <a:ext cx="2504443" cy="315985"/>
          </a:xfrm>
        </p:spPr>
        <p:txBody>
          <a:bodyPr lIns="0">
            <a:noAutofit/>
          </a:bodyPr>
          <a:lstStyle>
            <a:lvl1pPr marL="0" indent="0">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19" name="Education Text"/>
          <p:cNvSpPr>
            <a:spLocks noGrp="1"/>
          </p:cNvSpPr>
          <p:nvPr>
            <p:ph type="body" sz="quarter" idx="15"/>
          </p:nvPr>
        </p:nvSpPr>
        <p:spPr>
          <a:xfrm>
            <a:off x="6376031" y="3807084"/>
            <a:ext cx="2504443" cy="652779"/>
          </a:xfrm>
        </p:spPr>
        <p:txBody>
          <a:bodyPr lIns="0">
            <a:noAutofit/>
          </a:bodyPr>
          <a:lstStyle>
            <a:lvl1pPr marL="0" indent="0">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27" name="Education Heading"/>
          <p:cNvSpPr>
            <a:spLocks noGrp="1"/>
          </p:cNvSpPr>
          <p:nvPr>
            <p:ph type="body" sz="quarter" idx="47"/>
          </p:nvPr>
        </p:nvSpPr>
        <p:spPr>
          <a:xfrm>
            <a:off x="6383945" y="3657600"/>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
        <p:nvSpPr>
          <p:cNvPr id="9" name="Areas of Focus Text"/>
          <p:cNvSpPr>
            <a:spLocks noGrp="1"/>
          </p:cNvSpPr>
          <p:nvPr>
            <p:ph type="body" sz="quarter" idx="14"/>
          </p:nvPr>
        </p:nvSpPr>
        <p:spPr>
          <a:xfrm>
            <a:off x="6376031" y="3007705"/>
            <a:ext cx="2504443" cy="641813"/>
          </a:xfrm>
        </p:spPr>
        <p:txBody>
          <a:bodyPr lIns="0">
            <a:noAutofit/>
          </a:bodyPr>
          <a:lstStyle>
            <a:lvl1pPr marL="0" indent="0">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4" name="Areas of Focus Heading"/>
          <p:cNvSpPr>
            <a:spLocks noGrp="1"/>
          </p:cNvSpPr>
          <p:nvPr>
            <p:ph type="body" sz="quarter" idx="46"/>
          </p:nvPr>
        </p:nvSpPr>
        <p:spPr>
          <a:xfrm>
            <a:off x="6374420" y="2863850"/>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
        <p:nvSpPr>
          <p:cNvPr id="8" name="Email"/>
          <p:cNvSpPr>
            <a:spLocks noGrp="1"/>
          </p:cNvSpPr>
          <p:nvPr>
            <p:ph type="body" sz="quarter" idx="13"/>
          </p:nvPr>
        </p:nvSpPr>
        <p:spPr>
          <a:xfrm>
            <a:off x="6376032" y="2620658"/>
            <a:ext cx="2504444" cy="247650"/>
          </a:xfrm>
        </p:spPr>
        <p:txBody>
          <a:bodyPr lIns="0">
            <a:noAutofit/>
          </a:bodyPr>
          <a:lstStyle>
            <a:lvl1pPr marL="0" indent="0">
              <a:buNone/>
              <a:defRPr sz="9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7" name="Phone No"/>
          <p:cNvSpPr>
            <a:spLocks noGrp="1"/>
          </p:cNvSpPr>
          <p:nvPr>
            <p:ph type="body" sz="quarter" idx="12"/>
          </p:nvPr>
        </p:nvSpPr>
        <p:spPr>
          <a:xfrm>
            <a:off x="6495903" y="2421341"/>
            <a:ext cx="2384572" cy="247650"/>
          </a:xfrm>
        </p:spPr>
        <p:txBody>
          <a:bodyPr lIns="0" anchor="ctr" anchorCtr="0">
            <a:noAutofit/>
          </a:bodyPr>
          <a:lstStyle>
            <a:lvl1pPr marL="0" indent="0">
              <a:buNone/>
              <a:defRPr sz="9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11" name="T"/>
          <p:cNvSpPr txBox="1"/>
          <p:nvPr userDrawn="1"/>
        </p:nvSpPr>
        <p:spPr>
          <a:xfrm>
            <a:off x="6392974" y="2421341"/>
            <a:ext cx="51296" cy="248400"/>
          </a:xfrm>
          <a:prstGeom prst="rect">
            <a:avLst/>
          </a:prstGeom>
          <a:noFill/>
        </p:spPr>
        <p:txBody>
          <a:bodyPr wrap="none" lIns="0" rIns="0" rtlCol="0" anchor="ctr" anchorCtr="0">
            <a:noAutofit/>
          </a:bodyPr>
          <a:lstStyle/>
          <a:p>
            <a:r>
              <a:rPr lang="en-GB" sz="900" b="1" smtClean="0">
                <a:solidFill>
                  <a:schemeClr val="accent6"/>
                </a:solidFill>
                <a:latin typeface="+mj-lt"/>
              </a:rPr>
              <a:t>T</a:t>
            </a:r>
            <a:endParaRPr lang="en-GB" sz="900" b="1">
              <a:solidFill>
                <a:schemeClr val="accent6"/>
              </a:solidFill>
              <a:latin typeface="+mj-lt"/>
            </a:endParaRPr>
          </a:p>
        </p:txBody>
      </p:sp>
      <p:sp>
        <p:nvSpPr>
          <p:cNvPr id="5" name="Lawyer Picture"/>
          <p:cNvSpPr>
            <a:spLocks noGrp="1" noChangeAspect="1"/>
          </p:cNvSpPr>
          <p:nvPr>
            <p:ph type="pic" sz="quarter" idx="11"/>
          </p:nvPr>
        </p:nvSpPr>
        <p:spPr>
          <a:xfrm>
            <a:off x="6367260" y="735227"/>
            <a:ext cx="1584000" cy="1585278"/>
          </a:xfrm>
        </p:spPr>
        <p:txBody>
          <a:bodyPr/>
          <a:lstStyle/>
          <a:p>
            <a:r>
              <a:rPr lang="en-US" smtClean="0"/>
              <a:t>Click icon to add picture</a:t>
            </a:r>
            <a:endParaRPr lang="en-GB"/>
          </a:p>
        </p:txBody>
      </p:sp>
      <p:sp>
        <p:nvSpPr>
          <p:cNvPr id="18" name="Biography Content"/>
          <p:cNvSpPr>
            <a:spLocks noGrp="1"/>
          </p:cNvSpPr>
          <p:nvPr>
            <p:ph sz="quarter" idx="44"/>
          </p:nvPr>
        </p:nvSpPr>
        <p:spPr>
          <a:xfrm>
            <a:off x="289165" y="1568450"/>
            <a:ext cx="5895975" cy="3365500"/>
          </a:xfrm>
        </p:spPr>
        <p:txBody>
          <a:bodyPr lIns="0" tIns="36000" rIns="0" bIns="36000">
            <a:noAutofit/>
          </a:bodyPr>
          <a:lstStyle>
            <a:lvl1pPr marL="0" indent="0">
              <a:lnSpc>
                <a:spcPct val="110000"/>
              </a:lnSpc>
              <a:spcAft>
                <a:spcPts val="300"/>
              </a:spcAft>
              <a:buNone/>
              <a:defRPr sz="1600">
                <a:solidFill>
                  <a:schemeClr val="accent6"/>
                </a:solidFill>
                <a:latin typeface="+mj-lt"/>
              </a:defRPr>
            </a:lvl1pPr>
            <a:lvl2pPr marL="5586" indent="0">
              <a:lnSpc>
                <a:spcPct val="110000"/>
              </a:lnSpc>
              <a:spcAft>
                <a:spcPts val="300"/>
              </a:spcAft>
              <a:buNone/>
              <a:defRPr sz="1200"/>
            </a:lvl2pPr>
            <a:lvl3pPr marL="179388" indent="-173038">
              <a:lnSpc>
                <a:spcPct val="110000"/>
              </a:lnSpc>
              <a:spcAft>
                <a:spcPts val="300"/>
              </a:spcAft>
              <a:defRPr sz="1200"/>
            </a:lvl3pPr>
            <a:lvl4pPr marL="358775" indent="-173038">
              <a:lnSpc>
                <a:spcPct val="110000"/>
              </a:lnSpc>
              <a:spcAft>
                <a:spcPts val="300"/>
              </a:spcAft>
              <a:defRPr sz="1200"/>
            </a:lvl4pPr>
            <a:lvl5pPr marL="538163" indent="-173038">
              <a:lnSpc>
                <a:spcPct val="110000"/>
              </a:lnSpc>
              <a:spcAft>
                <a:spcPts val="300"/>
              </a:spcAft>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6" name="Role Location"/>
          <p:cNvSpPr>
            <a:spLocks noGrp="1"/>
          </p:cNvSpPr>
          <p:nvPr>
            <p:ph type="body" sz="quarter" idx="17"/>
          </p:nvPr>
        </p:nvSpPr>
        <p:spPr>
          <a:xfrm>
            <a:off x="284163" y="1116855"/>
            <a:ext cx="5892350" cy="311150"/>
          </a:xfrm>
        </p:spPr>
        <p:txBody>
          <a:bodyPr>
            <a:noAutofit/>
          </a:bodyPr>
          <a:lstStyle>
            <a:lvl1pPr marL="0" indent="0">
              <a:buNone/>
              <a:defRPr sz="2000">
                <a:latin typeface="+mj-lt"/>
              </a:defRPr>
            </a:lvl1pPr>
          </a:lstStyle>
          <a:p>
            <a:pPr lvl="0"/>
            <a:r>
              <a:rPr lang="en-US" smtClean="0"/>
              <a:t>Click to edit Master text styles</a:t>
            </a:r>
          </a:p>
        </p:txBody>
      </p:sp>
      <p:sp>
        <p:nvSpPr>
          <p:cNvPr id="24" name="Lawyer Name"/>
          <p:cNvSpPr>
            <a:spLocks noGrp="1"/>
          </p:cNvSpPr>
          <p:nvPr>
            <p:ph type="body" sz="quarter" idx="16"/>
          </p:nvPr>
        </p:nvSpPr>
        <p:spPr>
          <a:xfrm>
            <a:off x="284164" y="735013"/>
            <a:ext cx="5892997" cy="446400"/>
          </a:xfrm>
        </p:spPr>
        <p:txBody>
          <a:bodyPr>
            <a:normAutofit/>
          </a:bodyPr>
          <a:lstStyle>
            <a:lvl1pPr marL="0" indent="0">
              <a:buNone/>
              <a:defRPr sz="2400" b="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
        <p:nvSpPr>
          <p:cNvPr id="29" name="Social Media Heading"/>
          <p:cNvSpPr>
            <a:spLocks noGrp="1"/>
          </p:cNvSpPr>
          <p:nvPr>
            <p:ph type="body" sz="quarter" idx="48"/>
          </p:nvPr>
        </p:nvSpPr>
        <p:spPr>
          <a:xfrm>
            <a:off x="6383945" y="4470400"/>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Tree>
    <p:extLst>
      <p:ext uri="{BB962C8B-B14F-4D97-AF65-F5344CB8AC3E}">
        <p14:creationId xmlns:p14="http://schemas.microsoft.com/office/powerpoint/2010/main" val="8148919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ouble CV">
    <p:spTree>
      <p:nvGrpSpPr>
        <p:cNvPr id="1" name=""/>
        <p:cNvGrpSpPr/>
        <p:nvPr/>
      </p:nvGrpSpPr>
      <p:grpSpPr>
        <a:xfrm>
          <a:off x="0" y="0"/>
          <a:ext cx="0" cy="0"/>
          <a:chOff x="0" y="0"/>
          <a:chExt cx="0" cy="0"/>
        </a:xfrm>
      </p:grpSpPr>
      <p:sp>
        <p:nvSpPr>
          <p:cNvPr id="36"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35"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39"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1" name="Social Media Text 2"/>
          <p:cNvSpPr>
            <a:spLocks noGrp="1"/>
          </p:cNvSpPr>
          <p:nvPr>
            <p:ph type="body" sz="quarter" idx="47"/>
          </p:nvPr>
        </p:nvSpPr>
        <p:spPr>
          <a:xfrm>
            <a:off x="7172325" y="4181667"/>
            <a:ext cx="1695450" cy="769501"/>
          </a:xfrm>
        </p:spPr>
        <p:txBody>
          <a:bodyPr lIns="0" rIns="0">
            <a:noAutofit/>
          </a:bodyPr>
          <a:lstStyle>
            <a:lvl1pPr marL="0" indent="0">
              <a:lnSpc>
                <a:spcPct val="110000"/>
              </a:lnSpc>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43" name="Social Media  Heading 2"/>
          <p:cNvSpPr>
            <a:spLocks noGrp="1"/>
          </p:cNvSpPr>
          <p:nvPr>
            <p:ph type="body" sz="quarter" idx="58"/>
          </p:nvPr>
        </p:nvSpPr>
        <p:spPr>
          <a:xfrm>
            <a:off x="7187220" y="4032250"/>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
        <p:nvSpPr>
          <p:cNvPr id="69" name="Area of Focus Text 2"/>
          <p:cNvSpPr>
            <a:spLocks noGrp="1"/>
          </p:cNvSpPr>
          <p:nvPr>
            <p:ph type="body" sz="quarter" idx="53"/>
          </p:nvPr>
        </p:nvSpPr>
        <p:spPr>
          <a:xfrm>
            <a:off x="7172325" y="3311717"/>
            <a:ext cx="1695450" cy="769501"/>
          </a:xfrm>
        </p:spPr>
        <p:txBody>
          <a:bodyPr lIns="0" rIns="0">
            <a:noAutofit/>
          </a:bodyPr>
          <a:lstStyle>
            <a:lvl1pPr marL="0" indent="0">
              <a:lnSpc>
                <a:spcPct val="110000"/>
              </a:lnSpc>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42" name="Areas of Focus Heading 2"/>
          <p:cNvSpPr>
            <a:spLocks noGrp="1"/>
          </p:cNvSpPr>
          <p:nvPr>
            <p:ph type="body" sz="quarter" idx="57"/>
          </p:nvPr>
        </p:nvSpPr>
        <p:spPr>
          <a:xfrm>
            <a:off x="7180870" y="3173413"/>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
        <p:nvSpPr>
          <p:cNvPr id="71" name="Biography Text 2"/>
          <p:cNvSpPr>
            <a:spLocks noGrp="1"/>
          </p:cNvSpPr>
          <p:nvPr>
            <p:ph type="body" sz="quarter" idx="54"/>
          </p:nvPr>
        </p:nvSpPr>
        <p:spPr>
          <a:xfrm>
            <a:off x="284163" y="4081218"/>
            <a:ext cx="6681787" cy="869950"/>
          </a:xfrm>
        </p:spPr>
        <p:txBody>
          <a:bodyPr>
            <a:noAutofit/>
          </a:bodyPr>
          <a:lstStyle>
            <a:lvl1pPr marL="0" indent="0">
              <a:lnSpc>
                <a:spcPct val="110000"/>
              </a:lnSpc>
              <a:spcAft>
                <a:spcPts val="300"/>
              </a:spcAft>
              <a:buNone/>
              <a:defRPr sz="1000"/>
            </a:lvl1pPr>
            <a:lvl2pPr marL="180975" indent="-180975">
              <a:lnSpc>
                <a:spcPct val="110000"/>
              </a:lnSpc>
              <a:spcAft>
                <a:spcPts val="300"/>
              </a:spcAft>
              <a:defRPr sz="1000"/>
            </a:lvl2pPr>
            <a:lvl3pPr marL="361950" indent="-180975">
              <a:lnSpc>
                <a:spcPct val="110000"/>
              </a:lnSpc>
              <a:spcAft>
                <a:spcPts val="300"/>
              </a:spcAft>
              <a:defRPr sz="1000"/>
            </a:lvl3pPr>
            <a:lvl4pPr marL="534988" indent="-180975">
              <a:lnSpc>
                <a:spcPct val="110000"/>
              </a:lnSpc>
              <a:spcAft>
                <a:spcPts val="300"/>
              </a:spcAft>
              <a:tabLst>
                <a:tab pos="361950" algn="l"/>
              </a:tabLst>
              <a:defRPr sz="1000"/>
            </a:lvl4pPr>
            <a:lvl5pPr marL="715963" indent="-180975">
              <a:lnSpc>
                <a:spcPct val="110000"/>
              </a:lnSpc>
              <a:spcAft>
                <a:spcPts val="300"/>
              </a:spcAft>
              <a:tabLst>
                <a:tab pos="361950" algn="l"/>
              </a:tabLst>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5" name="Email 2"/>
          <p:cNvSpPr>
            <a:spLocks noGrp="1"/>
          </p:cNvSpPr>
          <p:nvPr>
            <p:ph type="body" sz="quarter" idx="50"/>
          </p:nvPr>
        </p:nvSpPr>
        <p:spPr>
          <a:xfrm>
            <a:off x="1216800" y="3815078"/>
            <a:ext cx="3753251" cy="194060"/>
          </a:xfrm>
        </p:spPr>
        <p:txBody>
          <a:bodyPr lIns="0" rIns="0">
            <a:noAutofit/>
          </a:bodyPr>
          <a:lstStyle>
            <a:lvl1pPr marL="0" indent="0">
              <a:buNone/>
              <a:defRPr sz="9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64" name="Phone No 2"/>
          <p:cNvSpPr>
            <a:spLocks noGrp="1"/>
          </p:cNvSpPr>
          <p:nvPr>
            <p:ph type="body" sz="quarter" idx="49"/>
          </p:nvPr>
        </p:nvSpPr>
        <p:spPr>
          <a:xfrm>
            <a:off x="1332000" y="3655448"/>
            <a:ext cx="2270255" cy="124200"/>
          </a:xfrm>
        </p:spPr>
        <p:txBody>
          <a:bodyPr anchor="ctr" anchorCtr="0">
            <a:noAutofit/>
          </a:bodyPr>
          <a:lstStyle>
            <a:lvl1pPr marL="0" indent="0">
              <a:buNone/>
              <a:defRPr sz="9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66" name="T2"/>
          <p:cNvSpPr txBox="1"/>
          <p:nvPr userDrawn="1"/>
        </p:nvSpPr>
        <p:spPr>
          <a:xfrm>
            <a:off x="1216800" y="3593348"/>
            <a:ext cx="51296" cy="248400"/>
          </a:xfrm>
          <a:prstGeom prst="rect">
            <a:avLst/>
          </a:prstGeom>
          <a:noFill/>
        </p:spPr>
        <p:txBody>
          <a:bodyPr wrap="none" lIns="0" rIns="0" rtlCol="0" anchor="ctr" anchorCtr="0">
            <a:noAutofit/>
          </a:bodyPr>
          <a:lstStyle/>
          <a:p>
            <a:r>
              <a:rPr lang="en-GB" sz="1000" b="0" smtClean="0">
                <a:solidFill>
                  <a:schemeClr val="accent6"/>
                </a:solidFill>
                <a:latin typeface="+mj-lt"/>
              </a:rPr>
              <a:t>T</a:t>
            </a:r>
            <a:endParaRPr lang="en-GB" sz="1000" b="0">
              <a:solidFill>
                <a:schemeClr val="accent6"/>
              </a:solidFill>
              <a:latin typeface="+mj-lt"/>
            </a:endParaRPr>
          </a:p>
        </p:txBody>
      </p:sp>
      <p:sp>
        <p:nvSpPr>
          <p:cNvPr id="68" name="Role Location 2"/>
          <p:cNvSpPr>
            <a:spLocks noGrp="1"/>
          </p:cNvSpPr>
          <p:nvPr>
            <p:ph type="body" sz="quarter" idx="52"/>
          </p:nvPr>
        </p:nvSpPr>
        <p:spPr>
          <a:xfrm>
            <a:off x="1216800" y="3382903"/>
            <a:ext cx="5455522" cy="171173"/>
          </a:xfrm>
        </p:spPr>
        <p:txBody>
          <a:bodyPr lIns="0" rIns="0">
            <a:noAutofit/>
          </a:bodyPr>
          <a:lstStyle>
            <a:lvl1pPr marL="0" indent="0">
              <a:buNone/>
              <a:defRPr sz="1000" b="0">
                <a:latin typeface="+mj-lt"/>
              </a:defRPr>
            </a:lvl1pPr>
          </a:lstStyle>
          <a:p>
            <a:pPr lvl="0"/>
            <a:r>
              <a:rPr lang="en-US" smtClean="0"/>
              <a:t>Click to edit Master text styles</a:t>
            </a:r>
          </a:p>
        </p:txBody>
      </p:sp>
      <p:sp>
        <p:nvSpPr>
          <p:cNvPr id="67" name="Lawyer Name 2"/>
          <p:cNvSpPr>
            <a:spLocks noGrp="1"/>
          </p:cNvSpPr>
          <p:nvPr>
            <p:ph type="body" sz="quarter" idx="51"/>
          </p:nvPr>
        </p:nvSpPr>
        <p:spPr>
          <a:xfrm>
            <a:off x="1216800" y="3139188"/>
            <a:ext cx="5455522" cy="154230"/>
          </a:xfrm>
        </p:spPr>
        <p:txBody>
          <a:bodyPr lIns="0" rIns="0">
            <a:noAutofit/>
          </a:bodyPr>
          <a:lstStyle>
            <a:lvl1pPr marL="0" indent="0">
              <a:buNone/>
              <a:defRPr sz="1200" b="0">
                <a:latin typeface="+mj-lt"/>
              </a:defRPr>
            </a:lvl1pPr>
          </a:lstStyle>
          <a:p>
            <a:pPr lvl="0"/>
            <a:r>
              <a:rPr lang="en-US" smtClean="0"/>
              <a:t>Click to edit Master text styles</a:t>
            </a:r>
          </a:p>
        </p:txBody>
      </p:sp>
      <p:sp>
        <p:nvSpPr>
          <p:cNvPr id="63" name="Lawyer Picture 2"/>
          <p:cNvSpPr>
            <a:spLocks noGrp="1" noChangeAspect="1"/>
          </p:cNvSpPr>
          <p:nvPr>
            <p:ph type="pic" sz="quarter" idx="48"/>
          </p:nvPr>
        </p:nvSpPr>
        <p:spPr>
          <a:xfrm>
            <a:off x="284162" y="3156742"/>
            <a:ext cx="864000" cy="865394"/>
          </a:xfrm>
        </p:spPr>
        <p:txBody>
          <a:bodyPr>
            <a:noAutofit/>
          </a:bodyPr>
          <a:lstStyle>
            <a:lvl1pPr>
              <a:defRPr sz="1000"/>
            </a:lvl1pPr>
          </a:lstStyle>
          <a:p>
            <a:r>
              <a:rPr lang="en-US" smtClean="0"/>
              <a:t>Click icon to add picture</a:t>
            </a:r>
            <a:endParaRPr lang="en-GB"/>
          </a:p>
        </p:txBody>
      </p:sp>
      <p:cxnSp>
        <p:nvCxnSpPr>
          <p:cNvPr id="60" name="Line between Bios"/>
          <p:cNvCxnSpPr/>
          <p:nvPr userDrawn="1"/>
        </p:nvCxnSpPr>
        <p:spPr>
          <a:xfrm flipH="1">
            <a:off x="288000" y="3072981"/>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Social Media Text 1"/>
          <p:cNvSpPr>
            <a:spLocks noGrp="1"/>
          </p:cNvSpPr>
          <p:nvPr>
            <p:ph type="body" sz="quarter" idx="14"/>
          </p:nvPr>
        </p:nvSpPr>
        <p:spPr>
          <a:xfrm>
            <a:off x="7172325" y="2214846"/>
            <a:ext cx="1695450" cy="769501"/>
          </a:xfrm>
        </p:spPr>
        <p:txBody>
          <a:bodyPr lIns="0" rIns="0">
            <a:noAutofit/>
          </a:bodyPr>
          <a:lstStyle>
            <a:lvl1pPr marL="0" indent="0">
              <a:lnSpc>
                <a:spcPct val="110000"/>
              </a:lnSpc>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41" name="Social Media Heading 1"/>
          <p:cNvSpPr>
            <a:spLocks noGrp="1"/>
          </p:cNvSpPr>
          <p:nvPr>
            <p:ph type="body" sz="quarter" idx="56"/>
          </p:nvPr>
        </p:nvSpPr>
        <p:spPr>
          <a:xfrm>
            <a:off x="7188227" y="2076450"/>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
        <p:nvSpPr>
          <p:cNvPr id="37" name="Area of Focus Text 1"/>
          <p:cNvSpPr>
            <a:spLocks noGrp="1"/>
          </p:cNvSpPr>
          <p:nvPr>
            <p:ph type="body" sz="quarter" idx="45"/>
          </p:nvPr>
        </p:nvSpPr>
        <p:spPr>
          <a:xfrm>
            <a:off x="7172325" y="1344896"/>
            <a:ext cx="1695450" cy="769501"/>
          </a:xfrm>
        </p:spPr>
        <p:txBody>
          <a:bodyPr lIns="0" rIns="0">
            <a:noAutofit/>
          </a:bodyPr>
          <a:lstStyle>
            <a:lvl1pPr marL="0" indent="0">
              <a:lnSpc>
                <a:spcPct val="110000"/>
              </a:lnSpc>
              <a:spcAft>
                <a:spcPts val="0"/>
              </a:spcAft>
              <a:buNone/>
              <a:defRPr sz="10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40" name="Areas of Focus Heading 1"/>
          <p:cNvSpPr>
            <a:spLocks noGrp="1"/>
          </p:cNvSpPr>
          <p:nvPr>
            <p:ph type="body" sz="quarter" idx="55"/>
          </p:nvPr>
        </p:nvSpPr>
        <p:spPr>
          <a:xfrm>
            <a:off x="7188227" y="1185863"/>
            <a:ext cx="1549400" cy="114300"/>
          </a:xfrm>
        </p:spPr>
        <p:txBody>
          <a:bodyPr>
            <a:noAutofit/>
          </a:bodyPr>
          <a:lstStyle>
            <a:lvl1pPr marL="0" indent="0">
              <a:buNone/>
              <a:defRPr sz="1000" b="1">
                <a:solidFill>
                  <a:schemeClr val="accent1"/>
                </a:solidFill>
                <a:latin typeface="+mj-lt"/>
              </a:defRPr>
            </a:lvl1pPr>
          </a:lstStyle>
          <a:p>
            <a:pPr lvl="0"/>
            <a:r>
              <a:rPr lang="en-US" smtClean="0"/>
              <a:t>Click to edit Master text styles</a:t>
            </a:r>
          </a:p>
        </p:txBody>
      </p:sp>
      <p:sp>
        <p:nvSpPr>
          <p:cNvPr id="5" name="Biography Text 1"/>
          <p:cNvSpPr>
            <a:spLocks noGrp="1"/>
          </p:cNvSpPr>
          <p:nvPr>
            <p:ph type="body" sz="quarter" idx="46"/>
          </p:nvPr>
        </p:nvSpPr>
        <p:spPr>
          <a:xfrm>
            <a:off x="284163" y="2114397"/>
            <a:ext cx="6681787" cy="869950"/>
          </a:xfrm>
        </p:spPr>
        <p:txBody>
          <a:bodyPr>
            <a:noAutofit/>
          </a:bodyPr>
          <a:lstStyle>
            <a:lvl1pPr marL="0" indent="0">
              <a:lnSpc>
                <a:spcPct val="110000"/>
              </a:lnSpc>
              <a:spcAft>
                <a:spcPts val="300"/>
              </a:spcAft>
              <a:buNone/>
              <a:defRPr sz="1000"/>
            </a:lvl1pPr>
            <a:lvl2pPr marL="180975" indent="-180975">
              <a:lnSpc>
                <a:spcPct val="110000"/>
              </a:lnSpc>
              <a:spcAft>
                <a:spcPts val="300"/>
              </a:spcAft>
              <a:defRPr sz="1000"/>
            </a:lvl2pPr>
            <a:lvl3pPr marL="361950" indent="-180975">
              <a:lnSpc>
                <a:spcPct val="110000"/>
              </a:lnSpc>
              <a:spcAft>
                <a:spcPts val="300"/>
              </a:spcAft>
              <a:defRPr sz="1000"/>
            </a:lvl3pPr>
            <a:lvl4pPr marL="534988" indent="-180975">
              <a:lnSpc>
                <a:spcPct val="110000"/>
              </a:lnSpc>
              <a:spcAft>
                <a:spcPts val="300"/>
              </a:spcAft>
              <a:tabLst>
                <a:tab pos="361950" algn="l"/>
              </a:tabLst>
              <a:defRPr sz="1000"/>
            </a:lvl4pPr>
            <a:lvl5pPr marL="715963" indent="-180975">
              <a:lnSpc>
                <a:spcPct val="110000"/>
              </a:lnSpc>
              <a:spcAft>
                <a:spcPts val="300"/>
              </a:spcAft>
              <a:tabLst>
                <a:tab pos="361950" algn="l"/>
              </a:tabLst>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0" name="Email 1"/>
          <p:cNvSpPr>
            <a:spLocks noGrp="1"/>
          </p:cNvSpPr>
          <p:nvPr>
            <p:ph type="body" sz="quarter" idx="13"/>
          </p:nvPr>
        </p:nvSpPr>
        <p:spPr>
          <a:xfrm>
            <a:off x="1216800" y="1848257"/>
            <a:ext cx="3753251" cy="194060"/>
          </a:xfrm>
        </p:spPr>
        <p:txBody>
          <a:bodyPr lIns="0" rIns="0">
            <a:noAutofit/>
          </a:bodyPr>
          <a:lstStyle>
            <a:lvl1pPr marL="0" indent="0">
              <a:buNone/>
              <a:defRPr sz="9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29" name="Phone No 1"/>
          <p:cNvSpPr>
            <a:spLocks noGrp="1"/>
          </p:cNvSpPr>
          <p:nvPr>
            <p:ph type="body" sz="quarter" idx="12"/>
          </p:nvPr>
        </p:nvSpPr>
        <p:spPr>
          <a:xfrm>
            <a:off x="1332000" y="1688627"/>
            <a:ext cx="2270255" cy="124200"/>
          </a:xfrm>
        </p:spPr>
        <p:txBody>
          <a:bodyPr anchor="ctr" anchorCtr="0">
            <a:noAutofit/>
          </a:bodyPr>
          <a:lstStyle>
            <a:lvl1pPr marL="0" indent="0">
              <a:buNone/>
              <a:defRPr sz="900">
                <a:latin typeface="+mj-lt"/>
              </a:defRPr>
            </a:lvl1pPr>
            <a:lvl2pPr marL="273050" indent="0">
              <a:buNone/>
              <a:defRPr sz="1000">
                <a:latin typeface="+mj-lt"/>
              </a:defRPr>
            </a:lvl2pPr>
            <a:lvl3pPr marL="544512" indent="0">
              <a:buNone/>
              <a:defRPr sz="1000">
                <a:latin typeface="+mj-lt"/>
              </a:defRPr>
            </a:lvl3pPr>
            <a:lvl4pPr marL="809625" indent="0">
              <a:buNone/>
              <a:defRPr sz="1000">
                <a:latin typeface="+mj-lt"/>
              </a:defRPr>
            </a:lvl4pPr>
            <a:lvl5pPr marL="1081087" indent="0">
              <a:buNone/>
              <a:defRPr sz="1000">
                <a:latin typeface="+mj-lt"/>
              </a:defRPr>
            </a:lvl5pPr>
          </a:lstStyle>
          <a:p>
            <a:pPr lvl="0"/>
            <a:r>
              <a:rPr lang="en-US" smtClean="0"/>
              <a:t>Click to edit Master text styles</a:t>
            </a:r>
          </a:p>
        </p:txBody>
      </p:sp>
      <p:sp>
        <p:nvSpPr>
          <p:cNvPr id="31" name="T1"/>
          <p:cNvSpPr txBox="1"/>
          <p:nvPr userDrawn="1"/>
        </p:nvSpPr>
        <p:spPr>
          <a:xfrm>
            <a:off x="1216800" y="1626527"/>
            <a:ext cx="51296" cy="248400"/>
          </a:xfrm>
          <a:prstGeom prst="rect">
            <a:avLst/>
          </a:prstGeom>
          <a:noFill/>
        </p:spPr>
        <p:txBody>
          <a:bodyPr wrap="none" lIns="0" rIns="0" rtlCol="0" anchor="ctr" anchorCtr="0">
            <a:noAutofit/>
          </a:bodyPr>
          <a:lstStyle/>
          <a:p>
            <a:r>
              <a:rPr lang="en-GB" sz="1000" b="0" smtClean="0">
                <a:solidFill>
                  <a:schemeClr val="accent6"/>
                </a:solidFill>
                <a:latin typeface="+mj-lt"/>
              </a:rPr>
              <a:t>T</a:t>
            </a:r>
            <a:endParaRPr lang="en-GB" sz="1000" b="0">
              <a:solidFill>
                <a:schemeClr val="accent6"/>
              </a:solidFill>
              <a:latin typeface="+mj-lt"/>
            </a:endParaRPr>
          </a:p>
        </p:txBody>
      </p:sp>
      <p:sp>
        <p:nvSpPr>
          <p:cNvPr id="33" name="Role Location 1"/>
          <p:cNvSpPr>
            <a:spLocks noGrp="1"/>
          </p:cNvSpPr>
          <p:nvPr>
            <p:ph type="body" sz="quarter" idx="19"/>
          </p:nvPr>
        </p:nvSpPr>
        <p:spPr>
          <a:xfrm>
            <a:off x="1216800" y="1416082"/>
            <a:ext cx="5455522" cy="171173"/>
          </a:xfrm>
        </p:spPr>
        <p:txBody>
          <a:bodyPr lIns="0" rIns="0">
            <a:noAutofit/>
          </a:bodyPr>
          <a:lstStyle>
            <a:lvl1pPr marL="0" indent="0">
              <a:buNone/>
              <a:defRPr sz="1000" b="0">
                <a:latin typeface="+mj-lt"/>
              </a:defRPr>
            </a:lvl1pPr>
          </a:lstStyle>
          <a:p>
            <a:pPr lvl="0"/>
            <a:r>
              <a:rPr lang="en-US" smtClean="0"/>
              <a:t>Click to edit Master text styles</a:t>
            </a:r>
          </a:p>
        </p:txBody>
      </p:sp>
      <p:sp>
        <p:nvSpPr>
          <p:cNvPr id="32" name="Lawyer Name 1"/>
          <p:cNvSpPr>
            <a:spLocks noGrp="1"/>
          </p:cNvSpPr>
          <p:nvPr>
            <p:ph type="body" sz="quarter" idx="17"/>
          </p:nvPr>
        </p:nvSpPr>
        <p:spPr>
          <a:xfrm>
            <a:off x="1216800" y="1172367"/>
            <a:ext cx="5455522" cy="154230"/>
          </a:xfrm>
        </p:spPr>
        <p:txBody>
          <a:bodyPr lIns="0" rIns="0">
            <a:noAutofit/>
          </a:bodyPr>
          <a:lstStyle>
            <a:lvl1pPr marL="0" indent="0">
              <a:buNone/>
              <a:defRPr sz="1200" b="0">
                <a:latin typeface="+mj-lt"/>
              </a:defRPr>
            </a:lvl1pPr>
          </a:lstStyle>
          <a:p>
            <a:pPr lvl="0"/>
            <a:r>
              <a:rPr lang="en-US" smtClean="0"/>
              <a:t>Click to edit Master text styles</a:t>
            </a:r>
          </a:p>
        </p:txBody>
      </p:sp>
      <p:sp>
        <p:nvSpPr>
          <p:cNvPr id="28" name="Lawyer Picture 1"/>
          <p:cNvSpPr>
            <a:spLocks noGrp="1" noChangeAspect="1"/>
          </p:cNvSpPr>
          <p:nvPr>
            <p:ph type="pic" sz="quarter" idx="11"/>
          </p:nvPr>
        </p:nvSpPr>
        <p:spPr>
          <a:xfrm>
            <a:off x="284162" y="1189921"/>
            <a:ext cx="864000" cy="865394"/>
          </a:xfrm>
        </p:spPr>
        <p:txBody>
          <a:bodyPr>
            <a:noAutofit/>
          </a:bodyPr>
          <a:lstStyle>
            <a:lvl1pPr>
              <a:defRPr sz="1000"/>
            </a:lvl1pPr>
          </a:lstStyle>
          <a:p>
            <a:r>
              <a:rPr lang="en-US" smtClean="0"/>
              <a:t>Click icon to add picture</a:t>
            </a:r>
            <a:endParaRPr lang="en-GB"/>
          </a:p>
        </p:txBody>
      </p:sp>
      <p:sp>
        <p:nvSpPr>
          <p:cNvPr id="26" name="Slide Subtitle"/>
          <p:cNvSpPr>
            <a:spLocks noGrp="1"/>
          </p:cNvSpPr>
          <p:nvPr>
            <p:ph type="body" sz="quarter" idx="16"/>
          </p:nvPr>
        </p:nvSpPr>
        <p:spPr>
          <a:xfrm>
            <a:off x="284164" y="735013"/>
            <a:ext cx="5892997" cy="446400"/>
          </a:xfrm>
        </p:spPr>
        <p:txBody>
          <a:bodyPr>
            <a:normAutofit/>
          </a:bodyPr>
          <a:lstStyle>
            <a:lvl1pPr marL="0" indent="0">
              <a:buNone/>
              <a:defRPr sz="2400" b="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34" name="Slide Title"/>
          <p:cNvSpPr>
            <a:spLocks noGrp="1"/>
          </p:cNvSpPr>
          <p:nvPr>
            <p:ph type="title"/>
          </p:nvPr>
        </p:nvSpPr>
        <p:spPr>
          <a:xfrm>
            <a:off x="288000" y="288000"/>
            <a:ext cx="8568000" cy="446400"/>
          </a:xfrm>
        </p:spPr>
        <p:txBody>
          <a:bodyPr/>
          <a:lstStyle/>
          <a:p>
            <a:r>
              <a:rPr lang="en-US" smtClean="0"/>
              <a:t>Click to edit Master title style</a:t>
            </a:r>
            <a:endParaRPr lang="en-GB"/>
          </a:p>
        </p:txBody>
      </p:sp>
    </p:spTree>
    <p:extLst>
      <p:ext uri="{BB962C8B-B14F-4D97-AF65-F5344CB8AC3E}">
        <p14:creationId xmlns:p14="http://schemas.microsoft.com/office/powerpoint/2010/main" val="2840104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ual column offset left">
    <p:spTree>
      <p:nvGrpSpPr>
        <p:cNvPr id="1" name=""/>
        <p:cNvGrpSpPr/>
        <p:nvPr/>
      </p:nvGrpSpPr>
      <p:grpSpPr>
        <a:xfrm>
          <a:off x="0" y="0"/>
          <a:ext cx="0" cy="0"/>
          <a:chOff x="0" y="0"/>
          <a:chExt cx="0" cy="0"/>
        </a:xfrm>
      </p:grpSpPr>
      <p:sp>
        <p:nvSpPr>
          <p:cNvPr id="10"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9"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Content Right Large"/>
          <p:cNvSpPr>
            <a:spLocks noGrp="1"/>
          </p:cNvSpPr>
          <p:nvPr>
            <p:ph sz="quarter" idx="16"/>
          </p:nvPr>
        </p:nvSpPr>
        <p:spPr>
          <a:xfrm>
            <a:off x="3240332" y="1338262"/>
            <a:ext cx="5615668" cy="3563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Left Small"/>
          <p:cNvSpPr>
            <a:spLocks noGrp="1"/>
          </p:cNvSpPr>
          <p:nvPr>
            <p:ph sz="quarter" idx="12"/>
          </p:nvPr>
        </p:nvSpPr>
        <p:spPr>
          <a:xfrm>
            <a:off x="288000" y="1338262"/>
            <a:ext cx="2664000" cy="3563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Subtitle"/>
          <p:cNvSpPr>
            <a:spLocks noGrp="1"/>
          </p:cNvSpPr>
          <p:nvPr>
            <p:ph type="body" sz="quarter" idx="13"/>
          </p:nvPr>
        </p:nvSpPr>
        <p:spPr>
          <a:xfrm>
            <a:off x="287338"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99917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pic>
        <p:nvPicPr>
          <p:cNvPr id="8" name="Cover Pictur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11" y="0"/>
            <a:ext cx="9134977" cy="5143500"/>
          </a:xfrm>
          <a:prstGeom prst="rect">
            <a:avLst/>
          </a:prstGeom>
        </p:spPr>
      </p:pic>
      <p:sp>
        <p:nvSpPr>
          <p:cNvPr id="10" name="Cobranding Logo"/>
          <p:cNvSpPr>
            <a:spLocks noGrp="1"/>
          </p:cNvSpPr>
          <p:nvPr>
            <p:ph type="pic" sz="quarter" idx="12" hasCustomPrompt="1"/>
          </p:nvPr>
        </p:nvSpPr>
        <p:spPr>
          <a:xfrm>
            <a:off x="577850" y="1785938"/>
            <a:ext cx="2466975" cy="1216025"/>
          </a:xfrm>
        </p:spPr>
        <p:txBody>
          <a:bodyPr/>
          <a:lstStyle>
            <a:lvl1pPr marL="0" indent="0">
              <a:buFontTx/>
              <a:buNone/>
              <a:defRPr/>
            </a:lvl1pPr>
          </a:lstStyle>
          <a:p>
            <a:r>
              <a:rPr lang="en-GB" smtClean="0"/>
              <a:t>Cobranding</a:t>
            </a:r>
            <a:endParaRPr lang="en-GB"/>
          </a:p>
        </p:txBody>
      </p:sp>
      <p:sp>
        <p:nvSpPr>
          <p:cNvPr id="9" name="OurLogo"/>
          <p:cNvSpPr>
            <a:spLocks noGrp="1" noChangeAspect="1"/>
          </p:cNvSpPr>
          <p:nvPr>
            <p:ph type="pic" sz="quarter" idx="13"/>
          </p:nvPr>
        </p:nvSpPr>
        <p:spPr>
          <a:xfrm>
            <a:off x="576000" y="576000"/>
            <a:ext cx="828000" cy="828000"/>
          </a:xfrm>
        </p:spPr>
        <p:txBody>
          <a:bodyPr/>
          <a:lstStyle>
            <a:lvl1pPr marL="0" indent="0">
              <a:buNone/>
              <a:defRPr/>
            </a:lvl1pPr>
          </a:lstStyle>
          <a:p>
            <a:r>
              <a:rPr lang="en-US" smtClean="0"/>
              <a:t>Click icon to add picture</a:t>
            </a:r>
            <a:endParaRPr lang="en-GB"/>
          </a:p>
        </p:txBody>
      </p:sp>
      <p:sp>
        <p:nvSpPr>
          <p:cNvPr id="13" name="Cover Additional Title"/>
          <p:cNvSpPr>
            <a:spLocks noGrp="1"/>
          </p:cNvSpPr>
          <p:nvPr>
            <p:ph type="body" sz="quarter" idx="11"/>
          </p:nvPr>
        </p:nvSpPr>
        <p:spPr>
          <a:xfrm>
            <a:off x="575999" y="4082725"/>
            <a:ext cx="5040000" cy="686125"/>
          </a:xfrm>
        </p:spPr>
        <p:txBody>
          <a:bodyPr>
            <a:normAutofit/>
          </a:bodyPr>
          <a:lstStyle>
            <a:lvl1pPr marL="0" indent="0" algn="l">
              <a:buNone/>
              <a:defRPr sz="1600" baseline="0">
                <a:solidFill>
                  <a:srgbClr val="4D4D4D"/>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12" name="Cover Subtitle"/>
          <p:cNvSpPr>
            <a:spLocks noGrp="1"/>
          </p:cNvSpPr>
          <p:nvPr>
            <p:ph type="body" sz="quarter" idx="10"/>
          </p:nvPr>
        </p:nvSpPr>
        <p:spPr>
          <a:xfrm>
            <a:off x="575999" y="3646479"/>
            <a:ext cx="5040000" cy="430213"/>
          </a:xfrm>
        </p:spPr>
        <p:txBody>
          <a:bodyPr>
            <a:noAutofit/>
          </a:bodyPr>
          <a:lstStyle>
            <a:lvl1pPr marL="0" indent="0">
              <a:buNone/>
              <a:defRPr sz="2400">
                <a:solidFill>
                  <a:schemeClr val="accent1"/>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11" name="Cover Title"/>
          <p:cNvSpPr>
            <a:spLocks noGrp="1"/>
          </p:cNvSpPr>
          <p:nvPr>
            <p:ph type="title"/>
          </p:nvPr>
        </p:nvSpPr>
        <p:spPr>
          <a:xfrm>
            <a:off x="576000" y="3199302"/>
            <a:ext cx="6389950" cy="446400"/>
          </a:xfrm>
        </p:spPr>
        <p:txBody>
          <a:bodyPr anchor="b" anchorCtr="0">
            <a:noAutofit/>
          </a:bodyPr>
          <a:lstStyle>
            <a:lvl1pPr>
              <a:defRPr sz="3200"/>
            </a:lvl1pPr>
          </a:lstStyle>
          <a:p>
            <a:r>
              <a:rPr lang="en-US" smtClean="0"/>
              <a:t>Click to edit Master title style</a:t>
            </a:r>
            <a:endParaRPr lang="en-GB" dirty="0"/>
          </a:p>
        </p:txBody>
      </p:sp>
    </p:spTree>
    <p:extLst>
      <p:ext uri="{BB962C8B-B14F-4D97-AF65-F5344CB8AC3E}">
        <p14:creationId xmlns:p14="http://schemas.microsoft.com/office/powerpoint/2010/main" val="3206202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ual column offset left comparison">
    <p:spTree>
      <p:nvGrpSpPr>
        <p:cNvPr id="1" name=""/>
        <p:cNvGrpSpPr/>
        <p:nvPr/>
      </p:nvGrpSpPr>
      <p:grpSpPr>
        <a:xfrm>
          <a:off x="0" y="0"/>
          <a:ext cx="0" cy="0"/>
          <a:chOff x="0" y="0"/>
          <a:chExt cx="0" cy="0"/>
        </a:xfrm>
      </p:grpSpPr>
      <p:sp>
        <p:nvSpPr>
          <p:cNvPr id="11"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0"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Content Right Large"/>
          <p:cNvSpPr>
            <a:spLocks noGrp="1"/>
          </p:cNvSpPr>
          <p:nvPr>
            <p:ph sz="quarter" idx="16"/>
          </p:nvPr>
        </p:nvSpPr>
        <p:spPr>
          <a:xfrm>
            <a:off x="3240332" y="1705970"/>
            <a:ext cx="5615668" cy="3196230"/>
          </a:xfrm>
        </p:spPr>
        <p:txBody>
          <a:bodyPr/>
          <a:lstStyle>
            <a:lvl1pPr>
              <a:defRPr sz="20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Column Title Right Large"/>
          <p:cNvSpPr>
            <a:spLocks noGrp="1"/>
          </p:cNvSpPr>
          <p:nvPr>
            <p:ph type="body" sz="quarter" idx="17"/>
          </p:nvPr>
        </p:nvSpPr>
        <p:spPr>
          <a:xfrm>
            <a:off x="3240332" y="1338262"/>
            <a:ext cx="5615668" cy="360000"/>
          </a:xfrm>
        </p:spPr>
        <p:txBody>
          <a:bodyPr anchor="ctr" anchorCtr="0">
            <a:noAutofit/>
          </a:bodyPr>
          <a:lstStyle>
            <a:lvl1pPr marL="0" indent="0" algn="l" rtl="0">
              <a:buNone/>
              <a:defRPr sz="2200">
                <a:solidFill>
                  <a:schemeClr val="accent1"/>
                </a:solidFill>
                <a:latin typeface="+mj-lt"/>
              </a:defRPr>
            </a:lvl1pPr>
          </a:lstStyle>
          <a:p>
            <a:pPr lvl="0"/>
            <a:r>
              <a:rPr lang="en-US" smtClean="0"/>
              <a:t>Click to edit Master text styles</a:t>
            </a:r>
          </a:p>
        </p:txBody>
      </p:sp>
      <p:sp>
        <p:nvSpPr>
          <p:cNvPr id="6" name="Content Left Small"/>
          <p:cNvSpPr>
            <a:spLocks noGrp="1"/>
          </p:cNvSpPr>
          <p:nvPr>
            <p:ph sz="quarter" idx="12"/>
          </p:nvPr>
        </p:nvSpPr>
        <p:spPr>
          <a:xfrm>
            <a:off x="288000" y="1705970"/>
            <a:ext cx="2664000" cy="3196230"/>
          </a:xfrm>
        </p:spPr>
        <p:txBody>
          <a:bodyPr/>
          <a:lstStyle>
            <a:lvl1pPr>
              <a:defRPr sz="20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lumn Title Left Small"/>
          <p:cNvSpPr>
            <a:spLocks noGrp="1"/>
          </p:cNvSpPr>
          <p:nvPr>
            <p:ph type="body" sz="quarter" idx="15"/>
          </p:nvPr>
        </p:nvSpPr>
        <p:spPr>
          <a:xfrm>
            <a:off x="288000" y="1338262"/>
            <a:ext cx="2664000" cy="360000"/>
          </a:xfrm>
        </p:spPr>
        <p:txBody>
          <a:bodyPr anchor="ctr" anchorCtr="0">
            <a:noAutofit/>
          </a:bodyPr>
          <a:lstStyle>
            <a:lvl1pPr marL="0" indent="0" algn="l" rtl="0">
              <a:buNone/>
              <a:defRPr sz="2200">
                <a:solidFill>
                  <a:schemeClr val="accent1"/>
                </a:solidFill>
                <a:latin typeface="+mj-lt"/>
              </a:defRPr>
            </a:lvl1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107757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ual column offset right">
    <p:spTree>
      <p:nvGrpSpPr>
        <p:cNvPr id="1" name=""/>
        <p:cNvGrpSpPr/>
        <p:nvPr/>
      </p:nvGrpSpPr>
      <p:grpSpPr>
        <a:xfrm>
          <a:off x="0" y="0"/>
          <a:ext cx="0" cy="0"/>
          <a:chOff x="0" y="0"/>
          <a:chExt cx="0" cy="0"/>
        </a:xfrm>
      </p:grpSpPr>
      <p:sp>
        <p:nvSpPr>
          <p:cNvPr id="10"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9"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Content Right Small"/>
          <p:cNvSpPr>
            <a:spLocks noGrp="1"/>
          </p:cNvSpPr>
          <p:nvPr>
            <p:ph sz="quarter" idx="18"/>
          </p:nvPr>
        </p:nvSpPr>
        <p:spPr>
          <a:xfrm>
            <a:off x="6192663" y="1338262"/>
            <a:ext cx="2664000" cy="3563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2" name="Content Left Large"/>
          <p:cNvSpPr>
            <a:spLocks noGrp="1"/>
          </p:cNvSpPr>
          <p:nvPr>
            <p:ph sz="quarter" idx="16"/>
          </p:nvPr>
        </p:nvSpPr>
        <p:spPr>
          <a:xfrm>
            <a:off x="288000" y="1338262"/>
            <a:ext cx="5616332" cy="3563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Subtitle"/>
          <p:cNvSpPr>
            <a:spLocks noGrp="1"/>
          </p:cNvSpPr>
          <p:nvPr>
            <p:ph type="body" sz="quarter" idx="13"/>
          </p:nvPr>
        </p:nvSpPr>
        <p:spPr>
          <a:xfrm>
            <a:off x="287338"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502514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ual column offset right comparison">
    <p:spTree>
      <p:nvGrpSpPr>
        <p:cNvPr id="1" name=""/>
        <p:cNvGrpSpPr/>
        <p:nvPr/>
      </p:nvGrpSpPr>
      <p:grpSpPr>
        <a:xfrm>
          <a:off x="0" y="0"/>
          <a:ext cx="0" cy="0"/>
          <a:chOff x="0" y="0"/>
          <a:chExt cx="0" cy="0"/>
        </a:xfrm>
      </p:grpSpPr>
      <p:sp>
        <p:nvSpPr>
          <p:cNvPr id="10"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9"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Content Right Small"/>
          <p:cNvSpPr>
            <a:spLocks noGrp="1"/>
          </p:cNvSpPr>
          <p:nvPr>
            <p:ph sz="quarter" idx="18"/>
          </p:nvPr>
        </p:nvSpPr>
        <p:spPr>
          <a:xfrm>
            <a:off x="6192663" y="1705970"/>
            <a:ext cx="2664000" cy="3196230"/>
          </a:xfrm>
        </p:spPr>
        <p:txBody>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lumn Title Right Small"/>
          <p:cNvSpPr>
            <a:spLocks noGrp="1"/>
          </p:cNvSpPr>
          <p:nvPr>
            <p:ph type="body" sz="quarter" idx="19"/>
          </p:nvPr>
        </p:nvSpPr>
        <p:spPr>
          <a:xfrm>
            <a:off x="6192663" y="1338262"/>
            <a:ext cx="2664000" cy="360000"/>
          </a:xfrm>
        </p:spPr>
        <p:txBody>
          <a:bodyPr anchor="ctr" anchorCtr="0">
            <a:noAutofit/>
          </a:bodyPr>
          <a:lstStyle>
            <a:lvl1pPr marL="0" indent="0" algn="l" rtl="0">
              <a:buNone/>
              <a:defRPr sz="2200">
                <a:solidFill>
                  <a:schemeClr val="accent1"/>
                </a:solidFill>
                <a:latin typeface="+mj-lt"/>
              </a:defRPr>
            </a:lvl1pPr>
          </a:lstStyle>
          <a:p>
            <a:pPr lvl="0"/>
            <a:r>
              <a:rPr lang="en-US" smtClean="0"/>
              <a:t>Click to edit Master text styles</a:t>
            </a:r>
          </a:p>
        </p:txBody>
      </p:sp>
      <p:sp>
        <p:nvSpPr>
          <p:cNvPr id="12" name="Content Left Large"/>
          <p:cNvSpPr>
            <a:spLocks noGrp="1"/>
          </p:cNvSpPr>
          <p:nvPr>
            <p:ph sz="quarter" idx="16"/>
          </p:nvPr>
        </p:nvSpPr>
        <p:spPr>
          <a:xfrm>
            <a:off x="288000" y="1705970"/>
            <a:ext cx="5616332" cy="3196230"/>
          </a:xfrm>
        </p:spPr>
        <p:txBody>
          <a:bodyPr/>
          <a:lstStyle>
            <a:lvl1pPr>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Column Title Left Large"/>
          <p:cNvSpPr>
            <a:spLocks noGrp="1"/>
          </p:cNvSpPr>
          <p:nvPr>
            <p:ph type="body" sz="quarter" idx="17"/>
          </p:nvPr>
        </p:nvSpPr>
        <p:spPr>
          <a:xfrm>
            <a:off x="288000" y="1338262"/>
            <a:ext cx="5616332" cy="360000"/>
          </a:xfrm>
        </p:spPr>
        <p:txBody>
          <a:bodyPr anchor="ctr" anchorCtr="0">
            <a:noAutofit/>
          </a:bodyPr>
          <a:lstStyle>
            <a:lvl1pPr marL="0" indent="0" algn="l" rtl="0">
              <a:buNone/>
              <a:defRPr sz="2200">
                <a:solidFill>
                  <a:schemeClr val="accent1"/>
                </a:solidFill>
                <a:latin typeface="+mj-lt"/>
              </a:defRPr>
            </a:lvl1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100113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divider - box top left">
    <p:spTree>
      <p:nvGrpSpPr>
        <p:cNvPr id="1" name=""/>
        <p:cNvGrpSpPr/>
        <p:nvPr/>
      </p:nvGrpSpPr>
      <p:grpSpPr>
        <a:xfrm>
          <a:off x="0" y="0"/>
          <a:ext cx="0" cy="0"/>
          <a:chOff x="0" y="0"/>
          <a:chExt cx="0" cy="0"/>
        </a:xfrm>
      </p:grpSpPr>
      <p:sp>
        <p:nvSpPr>
          <p:cNvPr id="10" name="Section Divider Text"/>
          <p:cNvSpPr>
            <a:spLocks noGrp="1"/>
          </p:cNvSpPr>
          <p:nvPr>
            <p:ph type="body" sz="quarter" idx="11"/>
          </p:nvPr>
        </p:nvSpPr>
        <p:spPr>
          <a:xfrm>
            <a:off x="498367" y="989945"/>
            <a:ext cx="2814175" cy="660400"/>
          </a:xfrm>
        </p:spPr>
        <p:txBody>
          <a:bodyPr/>
          <a:lstStyle>
            <a:lvl1pPr marL="0" indent="0">
              <a:buNone/>
              <a:defRPr>
                <a:solidFill>
                  <a:schemeClr val="bg1"/>
                </a:solidFill>
                <a:latin typeface="+mj-lt"/>
              </a:defRPr>
            </a:lvl1pPr>
          </a:lstStyle>
          <a:p>
            <a:pPr lvl="0"/>
            <a:r>
              <a:rPr lang="en-US" smtClean="0"/>
              <a:t>Click to edit Master text styles</a:t>
            </a:r>
          </a:p>
        </p:txBody>
      </p:sp>
      <p:sp>
        <p:nvSpPr>
          <p:cNvPr id="2" name="Section Divider Title"/>
          <p:cNvSpPr>
            <a:spLocks noGrp="1"/>
          </p:cNvSpPr>
          <p:nvPr>
            <p:ph type="title"/>
          </p:nvPr>
        </p:nvSpPr>
        <p:spPr>
          <a:xfrm>
            <a:off x="498366" y="505884"/>
            <a:ext cx="3149685" cy="446400"/>
          </a:xfrm>
        </p:spPr>
        <p:txBody>
          <a:bodyPr/>
          <a:lstStyle>
            <a:lvl1pPr>
              <a:defRPr>
                <a:solidFill>
                  <a:schemeClr val="bg1"/>
                </a:solidFill>
              </a:defRPr>
            </a:lvl1pPr>
          </a:lstStyle>
          <a:p>
            <a:r>
              <a:rPr lang="en-US" smtClean="0"/>
              <a:t>Click to edit Master title style</a:t>
            </a:r>
            <a:endParaRPr lang="en-GB"/>
          </a:p>
        </p:txBody>
      </p:sp>
    </p:spTree>
    <p:extLst>
      <p:ext uri="{BB962C8B-B14F-4D97-AF65-F5344CB8AC3E}">
        <p14:creationId xmlns:p14="http://schemas.microsoft.com/office/powerpoint/2010/main" val="11544228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divider - box top right">
    <p:spTree>
      <p:nvGrpSpPr>
        <p:cNvPr id="1" name=""/>
        <p:cNvGrpSpPr/>
        <p:nvPr/>
      </p:nvGrpSpPr>
      <p:grpSpPr>
        <a:xfrm>
          <a:off x="0" y="0"/>
          <a:ext cx="0" cy="0"/>
          <a:chOff x="0" y="0"/>
          <a:chExt cx="0" cy="0"/>
        </a:xfrm>
      </p:grpSpPr>
      <p:sp>
        <p:nvSpPr>
          <p:cNvPr id="10" name="Section Divider Text"/>
          <p:cNvSpPr>
            <a:spLocks noGrp="1"/>
          </p:cNvSpPr>
          <p:nvPr>
            <p:ph type="body" sz="quarter" idx="11"/>
          </p:nvPr>
        </p:nvSpPr>
        <p:spPr>
          <a:xfrm>
            <a:off x="5932087" y="1412657"/>
            <a:ext cx="2814175" cy="660400"/>
          </a:xfrm>
        </p:spPr>
        <p:txBody>
          <a:bodyPr/>
          <a:lstStyle>
            <a:lvl1pPr marL="0" indent="0" algn="r">
              <a:buNone/>
              <a:defRPr>
                <a:solidFill>
                  <a:schemeClr val="bg1"/>
                </a:solidFill>
                <a:latin typeface="+mj-lt"/>
              </a:defRPr>
            </a:lvl1pPr>
          </a:lstStyle>
          <a:p>
            <a:pPr lvl="0"/>
            <a:r>
              <a:rPr lang="en-US" smtClean="0"/>
              <a:t>Click to edit Master text styles</a:t>
            </a:r>
          </a:p>
        </p:txBody>
      </p:sp>
      <p:sp>
        <p:nvSpPr>
          <p:cNvPr id="2" name="Section Divider Title"/>
          <p:cNvSpPr>
            <a:spLocks noGrp="1"/>
          </p:cNvSpPr>
          <p:nvPr>
            <p:ph type="title"/>
          </p:nvPr>
        </p:nvSpPr>
        <p:spPr>
          <a:xfrm>
            <a:off x="5934974" y="857297"/>
            <a:ext cx="2811288" cy="446400"/>
          </a:xfrm>
        </p:spPr>
        <p:txBody>
          <a:bodyPr/>
          <a:lstStyle>
            <a:lvl1pPr algn="r">
              <a:defRPr>
                <a:solidFill>
                  <a:schemeClr val="bg1"/>
                </a:solidFill>
              </a:defRPr>
            </a:lvl1pPr>
          </a:lstStyle>
          <a:p>
            <a:r>
              <a:rPr lang="en-US" smtClean="0"/>
              <a:t>Click to edit Master title style</a:t>
            </a:r>
            <a:endParaRPr lang="en-GB"/>
          </a:p>
        </p:txBody>
      </p:sp>
    </p:spTree>
    <p:extLst>
      <p:ext uri="{BB962C8B-B14F-4D97-AF65-F5344CB8AC3E}">
        <p14:creationId xmlns:p14="http://schemas.microsoft.com/office/powerpoint/2010/main" val="11148874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divider - box bottom left">
    <p:spTree>
      <p:nvGrpSpPr>
        <p:cNvPr id="1" name=""/>
        <p:cNvGrpSpPr/>
        <p:nvPr/>
      </p:nvGrpSpPr>
      <p:grpSpPr>
        <a:xfrm>
          <a:off x="0" y="0"/>
          <a:ext cx="0" cy="0"/>
          <a:chOff x="0" y="0"/>
          <a:chExt cx="0" cy="0"/>
        </a:xfrm>
      </p:grpSpPr>
      <p:sp>
        <p:nvSpPr>
          <p:cNvPr id="10" name="Section Divider Text"/>
          <p:cNvSpPr>
            <a:spLocks noGrp="1"/>
          </p:cNvSpPr>
          <p:nvPr>
            <p:ph type="body" sz="quarter" idx="11"/>
          </p:nvPr>
        </p:nvSpPr>
        <p:spPr>
          <a:xfrm>
            <a:off x="393929" y="4069593"/>
            <a:ext cx="2814175" cy="660400"/>
          </a:xfrm>
        </p:spPr>
        <p:txBody>
          <a:bodyPr/>
          <a:lstStyle>
            <a:lvl1pPr marL="0" indent="0" algn="l">
              <a:buNone/>
              <a:defRPr>
                <a:solidFill>
                  <a:schemeClr val="bg1"/>
                </a:solidFill>
                <a:latin typeface="+mj-lt"/>
              </a:defRPr>
            </a:lvl1pPr>
          </a:lstStyle>
          <a:p>
            <a:pPr lvl="0"/>
            <a:r>
              <a:rPr lang="en-US" smtClean="0"/>
              <a:t>Click to edit Master text styles</a:t>
            </a:r>
          </a:p>
        </p:txBody>
      </p:sp>
      <p:sp>
        <p:nvSpPr>
          <p:cNvPr id="2" name="Section Divider Title"/>
          <p:cNvSpPr>
            <a:spLocks noGrp="1"/>
          </p:cNvSpPr>
          <p:nvPr>
            <p:ph type="title"/>
          </p:nvPr>
        </p:nvSpPr>
        <p:spPr>
          <a:xfrm>
            <a:off x="396816" y="3514233"/>
            <a:ext cx="2811288" cy="446400"/>
          </a:xfrm>
        </p:spPr>
        <p:txBody>
          <a:bodyPr/>
          <a:lstStyle>
            <a:lvl1pPr algn="l">
              <a:defRPr>
                <a:solidFill>
                  <a:schemeClr val="bg1"/>
                </a:solidFill>
              </a:defRPr>
            </a:lvl1pPr>
          </a:lstStyle>
          <a:p>
            <a:r>
              <a:rPr lang="en-US" smtClean="0"/>
              <a:t>Click to edit Master title style</a:t>
            </a:r>
            <a:endParaRPr lang="en-GB"/>
          </a:p>
        </p:txBody>
      </p:sp>
    </p:spTree>
    <p:extLst>
      <p:ext uri="{BB962C8B-B14F-4D97-AF65-F5344CB8AC3E}">
        <p14:creationId xmlns:p14="http://schemas.microsoft.com/office/powerpoint/2010/main" val="5643321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divider - box bottom right">
    <p:spTree>
      <p:nvGrpSpPr>
        <p:cNvPr id="1" name=""/>
        <p:cNvGrpSpPr/>
        <p:nvPr/>
      </p:nvGrpSpPr>
      <p:grpSpPr>
        <a:xfrm>
          <a:off x="0" y="0"/>
          <a:ext cx="0" cy="0"/>
          <a:chOff x="0" y="0"/>
          <a:chExt cx="0" cy="0"/>
        </a:xfrm>
      </p:grpSpPr>
      <p:sp>
        <p:nvSpPr>
          <p:cNvPr id="6" name="Section Divider Text"/>
          <p:cNvSpPr>
            <a:spLocks noGrp="1"/>
          </p:cNvSpPr>
          <p:nvPr>
            <p:ph type="body" sz="quarter" idx="11"/>
          </p:nvPr>
        </p:nvSpPr>
        <p:spPr>
          <a:xfrm>
            <a:off x="5932087" y="3543381"/>
            <a:ext cx="2814175" cy="660400"/>
          </a:xfrm>
        </p:spPr>
        <p:txBody>
          <a:bodyPr/>
          <a:lstStyle>
            <a:lvl1pPr marL="0" indent="0" algn="r">
              <a:buNone/>
              <a:defRPr>
                <a:solidFill>
                  <a:schemeClr val="bg1"/>
                </a:solidFill>
                <a:latin typeface="+mj-lt"/>
              </a:defRPr>
            </a:lvl1pPr>
          </a:lstStyle>
          <a:p>
            <a:pPr lvl="0"/>
            <a:r>
              <a:rPr lang="en-US" smtClean="0"/>
              <a:t>Click to edit Master text styles</a:t>
            </a:r>
          </a:p>
        </p:txBody>
      </p:sp>
      <p:sp>
        <p:nvSpPr>
          <p:cNvPr id="5" name="Section Divider Title"/>
          <p:cNvSpPr>
            <a:spLocks noGrp="1"/>
          </p:cNvSpPr>
          <p:nvPr>
            <p:ph type="title"/>
          </p:nvPr>
        </p:nvSpPr>
        <p:spPr>
          <a:xfrm>
            <a:off x="5934974" y="2988021"/>
            <a:ext cx="2811288" cy="446400"/>
          </a:xfrm>
        </p:spPr>
        <p:txBody>
          <a:bodyPr/>
          <a:lstStyle>
            <a:lvl1pPr algn="r">
              <a:defRPr>
                <a:solidFill>
                  <a:schemeClr val="bg1"/>
                </a:solidFill>
              </a:defRPr>
            </a:lvl1pPr>
          </a:lstStyle>
          <a:p>
            <a:r>
              <a:rPr lang="en-US" smtClean="0"/>
              <a:t>Click to edit Master title style</a:t>
            </a:r>
            <a:endParaRPr lang="en-GB"/>
          </a:p>
        </p:txBody>
      </p:sp>
    </p:spTree>
    <p:extLst>
      <p:ext uri="{BB962C8B-B14F-4D97-AF65-F5344CB8AC3E}">
        <p14:creationId xmlns:p14="http://schemas.microsoft.com/office/powerpoint/2010/main" val="25686199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divider - box mid top">
    <p:spTree>
      <p:nvGrpSpPr>
        <p:cNvPr id="1" name=""/>
        <p:cNvGrpSpPr/>
        <p:nvPr/>
      </p:nvGrpSpPr>
      <p:grpSpPr>
        <a:xfrm>
          <a:off x="0" y="0"/>
          <a:ext cx="0" cy="0"/>
          <a:chOff x="0" y="0"/>
          <a:chExt cx="0" cy="0"/>
        </a:xfrm>
      </p:grpSpPr>
      <p:sp>
        <p:nvSpPr>
          <p:cNvPr id="10" name="Section Divider Text"/>
          <p:cNvSpPr>
            <a:spLocks noGrp="1"/>
          </p:cNvSpPr>
          <p:nvPr>
            <p:ph type="body" sz="quarter" idx="11"/>
          </p:nvPr>
        </p:nvSpPr>
        <p:spPr>
          <a:xfrm>
            <a:off x="1696517" y="938204"/>
            <a:ext cx="2814175" cy="660400"/>
          </a:xfrm>
        </p:spPr>
        <p:txBody>
          <a:bodyPr/>
          <a:lstStyle>
            <a:lvl1pPr marL="0" indent="0" algn="r">
              <a:buNone/>
              <a:defRPr>
                <a:solidFill>
                  <a:schemeClr val="bg1"/>
                </a:solidFill>
                <a:latin typeface="+mj-lt"/>
              </a:defRPr>
            </a:lvl1pPr>
          </a:lstStyle>
          <a:p>
            <a:pPr lvl="0"/>
            <a:r>
              <a:rPr lang="en-US" smtClean="0"/>
              <a:t>Click to edit Master text styles</a:t>
            </a:r>
          </a:p>
        </p:txBody>
      </p:sp>
      <p:sp>
        <p:nvSpPr>
          <p:cNvPr id="2" name="Section DividerTitle"/>
          <p:cNvSpPr>
            <a:spLocks noGrp="1"/>
          </p:cNvSpPr>
          <p:nvPr>
            <p:ph type="title"/>
          </p:nvPr>
        </p:nvSpPr>
        <p:spPr>
          <a:xfrm>
            <a:off x="431321" y="382844"/>
            <a:ext cx="4079371" cy="446400"/>
          </a:xfrm>
        </p:spPr>
        <p:txBody>
          <a:bodyPr/>
          <a:lstStyle>
            <a:lvl1pPr algn="r">
              <a:defRPr>
                <a:solidFill>
                  <a:schemeClr val="bg1"/>
                </a:solidFill>
              </a:defRPr>
            </a:lvl1pPr>
          </a:lstStyle>
          <a:p>
            <a:r>
              <a:rPr lang="en-US" smtClean="0"/>
              <a:t>Click to edit Master title style</a:t>
            </a:r>
            <a:endParaRPr lang="en-GB"/>
          </a:p>
        </p:txBody>
      </p:sp>
    </p:spTree>
    <p:extLst>
      <p:ext uri="{BB962C8B-B14F-4D97-AF65-F5344CB8AC3E}">
        <p14:creationId xmlns:p14="http://schemas.microsoft.com/office/powerpoint/2010/main" val="28901200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ubsection 1">
    <p:spTree>
      <p:nvGrpSpPr>
        <p:cNvPr id="1" name=""/>
        <p:cNvGrpSpPr/>
        <p:nvPr/>
      </p:nvGrpSpPr>
      <p:grpSpPr>
        <a:xfrm>
          <a:off x="0" y="0"/>
          <a:ext cx="0" cy="0"/>
          <a:chOff x="0" y="0"/>
          <a:chExt cx="0" cy="0"/>
        </a:xfrm>
      </p:grpSpPr>
      <p:sp>
        <p:nvSpPr>
          <p:cNvPr id="10" name="Subsection Divider Text"/>
          <p:cNvSpPr>
            <a:spLocks noGrp="1"/>
          </p:cNvSpPr>
          <p:nvPr>
            <p:ph type="body" sz="quarter" idx="11"/>
          </p:nvPr>
        </p:nvSpPr>
        <p:spPr>
          <a:xfrm>
            <a:off x="431321" y="938204"/>
            <a:ext cx="8384875" cy="1804996"/>
          </a:xfrm>
        </p:spPr>
        <p:txBody>
          <a:bodyPr/>
          <a:lstStyle>
            <a:lvl1pPr marL="0" indent="0" algn="l">
              <a:buNone/>
              <a:defRPr>
                <a:solidFill>
                  <a:schemeClr val="bg1"/>
                </a:solidFill>
                <a:latin typeface="+mj-lt"/>
              </a:defRPr>
            </a:lvl1pPr>
          </a:lstStyle>
          <a:p>
            <a:pPr lvl="0"/>
            <a:r>
              <a:rPr lang="en-US" smtClean="0"/>
              <a:t>Click to edit Master text styles</a:t>
            </a:r>
          </a:p>
        </p:txBody>
      </p:sp>
      <p:sp>
        <p:nvSpPr>
          <p:cNvPr id="2" name="Subsection Divider Title"/>
          <p:cNvSpPr>
            <a:spLocks noGrp="1"/>
          </p:cNvSpPr>
          <p:nvPr>
            <p:ph type="title"/>
          </p:nvPr>
        </p:nvSpPr>
        <p:spPr>
          <a:xfrm>
            <a:off x="431321" y="382844"/>
            <a:ext cx="8376249" cy="446400"/>
          </a:xfrm>
        </p:spPr>
        <p:txBody>
          <a:bodyPr/>
          <a:lstStyle>
            <a:lvl1pPr algn="l">
              <a:defRPr>
                <a:solidFill>
                  <a:schemeClr val="bg1"/>
                </a:solidFill>
              </a:defRPr>
            </a:lvl1pPr>
          </a:lstStyle>
          <a:p>
            <a:r>
              <a:rPr lang="en-US" smtClean="0"/>
              <a:t>Click to edit Master title style</a:t>
            </a:r>
            <a:endParaRPr lang="en-GB"/>
          </a:p>
        </p:txBody>
      </p:sp>
    </p:spTree>
    <p:extLst>
      <p:ext uri="{BB962C8B-B14F-4D97-AF65-F5344CB8AC3E}">
        <p14:creationId xmlns:p14="http://schemas.microsoft.com/office/powerpoint/2010/main" val="3897832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pic>
        <p:nvPicPr>
          <p:cNvPr id="6" name="Cover Pictur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15" y="0"/>
            <a:ext cx="9134977" cy="5143500"/>
          </a:xfrm>
          <a:prstGeom prst="rect">
            <a:avLst/>
          </a:prstGeom>
        </p:spPr>
      </p:pic>
      <p:sp>
        <p:nvSpPr>
          <p:cNvPr id="10" name="Cobranding Logo"/>
          <p:cNvSpPr>
            <a:spLocks noGrp="1"/>
          </p:cNvSpPr>
          <p:nvPr>
            <p:ph type="pic" sz="quarter" idx="13" hasCustomPrompt="1"/>
          </p:nvPr>
        </p:nvSpPr>
        <p:spPr>
          <a:xfrm>
            <a:off x="6075683" y="1785938"/>
            <a:ext cx="2466975" cy="1216025"/>
          </a:xfrm>
        </p:spPr>
        <p:txBody>
          <a:bodyPr/>
          <a:lstStyle>
            <a:lvl1pPr marL="0" indent="0">
              <a:buFontTx/>
              <a:buNone/>
              <a:defRPr/>
            </a:lvl1pPr>
          </a:lstStyle>
          <a:p>
            <a:r>
              <a:rPr lang="en-GB" smtClean="0"/>
              <a:t>Cobranding</a:t>
            </a:r>
            <a:endParaRPr lang="en-GB"/>
          </a:p>
        </p:txBody>
      </p:sp>
      <p:sp>
        <p:nvSpPr>
          <p:cNvPr id="9" name="OurLogo"/>
          <p:cNvSpPr>
            <a:spLocks noGrp="1" noChangeAspect="1"/>
          </p:cNvSpPr>
          <p:nvPr>
            <p:ph type="pic" sz="quarter" idx="14"/>
          </p:nvPr>
        </p:nvSpPr>
        <p:spPr>
          <a:xfrm>
            <a:off x="7704000" y="576000"/>
            <a:ext cx="828000" cy="828000"/>
          </a:xfrm>
        </p:spPr>
        <p:txBody>
          <a:bodyPr/>
          <a:lstStyle>
            <a:lvl1pPr marL="0" indent="0">
              <a:buNone/>
              <a:defRPr/>
            </a:lvl1pPr>
          </a:lstStyle>
          <a:p>
            <a:r>
              <a:rPr lang="en-US" smtClean="0"/>
              <a:t>Click icon to add picture</a:t>
            </a:r>
            <a:endParaRPr lang="en-GB"/>
          </a:p>
        </p:txBody>
      </p:sp>
      <p:sp>
        <p:nvSpPr>
          <p:cNvPr id="12" name="Cover Additional Title"/>
          <p:cNvSpPr>
            <a:spLocks noGrp="1"/>
          </p:cNvSpPr>
          <p:nvPr>
            <p:ph type="body" sz="quarter" idx="11"/>
          </p:nvPr>
        </p:nvSpPr>
        <p:spPr>
          <a:xfrm>
            <a:off x="3481219" y="4082725"/>
            <a:ext cx="5061439" cy="686125"/>
          </a:xfrm>
        </p:spPr>
        <p:txBody>
          <a:bodyPr>
            <a:normAutofit/>
          </a:bodyPr>
          <a:lstStyle>
            <a:lvl1pPr marL="0" indent="0" algn="r">
              <a:buNone/>
              <a:defRPr sz="1600" baseline="0">
                <a:solidFill>
                  <a:srgbClr val="4D4D4D"/>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11" name="Cover Subtitle"/>
          <p:cNvSpPr>
            <a:spLocks noGrp="1"/>
          </p:cNvSpPr>
          <p:nvPr>
            <p:ph type="body" sz="quarter" idx="10"/>
          </p:nvPr>
        </p:nvSpPr>
        <p:spPr>
          <a:xfrm>
            <a:off x="3481219" y="3636124"/>
            <a:ext cx="5061439" cy="430213"/>
          </a:xfrm>
        </p:spPr>
        <p:txBody>
          <a:bodyPr>
            <a:noAutofit/>
          </a:bodyPr>
          <a:lstStyle>
            <a:lvl1pPr marL="0" indent="0" algn="r">
              <a:buNone/>
              <a:defRPr sz="2400">
                <a:solidFill>
                  <a:schemeClr val="accent1"/>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8" name="Cover Title"/>
          <p:cNvSpPr>
            <a:spLocks noGrp="1"/>
          </p:cNvSpPr>
          <p:nvPr>
            <p:ph type="title"/>
          </p:nvPr>
        </p:nvSpPr>
        <p:spPr>
          <a:xfrm>
            <a:off x="1811547" y="3180321"/>
            <a:ext cx="6730781" cy="446400"/>
          </a:xfrm>
        </p:spPr>
        <p:txBody>
          <a:bodyPr anchor="b" anchorCtr="0">
            <a:noAutofit/>
          </a:bodyPr>
          <a:lstStyle>
            <a:lvl1pPr algn="r">
              <a:defRPr sz="3200"/>
            </a:lvl1pPr>
          </a:lstStyle>
          <a:p>
            <a:r>
              <a:rPr lang="en-US" smtClean="0"/>
              <a:t>Click to edit Master title style</a:t>
            </a:r>
            <a:endParaRPr lang="en-GB" dirty="0"/>
          </a:p>
        </p:txBody>
      </p:sp>
    </p:spTree>
    <p:extLst>
      <p:ext uri="{BB962C8B-B14F-4D97-AF65-F5344CB8AC3E}">
        <p14:creationId xmlns:p14="http://schemas.microsoft.com/office/powerpoint/2010/main" val="2886073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ready for Picture">
    <p:spTree>
      <p:nvGrpSpPr>
        <p:cNvPr id="1" name=""/>
        <p:cNvGrpSpPr/>
        <p:nvPr/>
      </p:nvGrpSpPr>
      <p:grpSpPr>
        <a:xfrm>
          <a:off x="0" y="0"/>
          <a:ext cx="0" cy="0"/>
          <a:chOff x="0" y="0"/>
          <a:chExt cx="0" cy="0"/>
        </a:xfrm>
      </p:grpSpPr>
      <p:sp>
        <p:nvSpPr>
          <p:cNvPr id="10" name="Cobranding Logo"/>
          <p:cNvSpPr>
            <a:spLocks noGrp="1"/>
          </p:cNvSpPr>
          <p:nvPr>
            <p:ph type="pic" sz="quarter" idx="13" hasCustomPrompt="1"/>
          </p:nvPr>
        </p:nvSpPr>
        <p:spPr>
          <a:xfrm>
            <a:off x="6075683" y="1785938"/>
            <a:ext cx="2466975" cy="1216025"/>
          </a:xfrm>
        </p:spPr>
        <p:txBody>
          <a:bodyPr/>
          <a:lstStyle>
            <a:lvl1pPr marL="0" indent="0">
              <a:buFontTx/>
              <a:buNone/>
              <a:defRPr/>
            </a:lvl1pPr>
          </a:lstStyle>
          <a:p>
            <a:r>
              <a:rPr lang="en-GB" smtClean="0"/>
              <a:t>Cobranding</a:t>
            </a:r>
            <a:endParaRPr lang="en-GB"/>
          </a:p>
        </p:txBody>
      </p:sp>
      <p:sp>
        <p:nvSpPr>
          <p:cNvPr id="9" name="OurLogo"/>
          <p:cNvSpPr>
            <a:spLocks noGrp="1" noChangeAspect="1"/>
          </p:cNvSpPr>
          <p:nvPr>
            <p:ph type="pic" sz="quarter" idx="14"/>
          </p:nvPr>
        </p:nvSpPr>
        <p:spPr>
          <a:xfrm>
            <a:off x="7704000" y="576000"/>
            <a:ext cx="828000" cy="828000"/>
          </a:xfrm>
        </p:spPr>
        <p:txBody>
          <a:bodyPr/>
          <a:lstStyle>
            <a:lvl1pPr marL="0" indent="0">
              <a:buNone/>
              <a:defRPr/>
            </a:lvl1pPr>
          </a:lstStyle>
          <a:p>
            <a:r>
              <a:rPr lang="en-US" smtClean="0"/>
              <a:t>Click icon to add picture</a:t>
            </a:r>
            <a:endParaRPr lang="en-GB"/>
          </a:p>
        </p:txBody>
      </p:sp>
      <p:sp>
        <p:nvSpPr>
          <p:cNvPr id="12" name="Cover Additional Title"/>
          <p:cNvSpPr>
            <a:spLocks noGrp="1"/>
          </p:cNvSpPr>
          <p:nvPr>
            <p:ph type="body" sz="quarter" idx="11"/>
          </p:nvPr>
        </p:nvSpPr>
        <p:spPr>
          <a:xfrm>
            <a:off x="3481219" y="4082725"/>
            <a:ext cx="5061439" cy="686125"/>
          </a:xfrm>
        </p:spPr>
        <p:txBody>
          <a:bodyPr>
            <a:normAutofit/>
          </a:bodyPr>
          <a:lstStyle>
            <a:lvl1pPr marL="0" indent="0" algn="r">
              <a:buNone/>
              <a:defRPr sz="1600" baseline="0">
                <a:solidFill>
                  <a:srgbClr val="4D4D4D"/>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11" name="Cover Subtitle"/>
          <p:cNvSpPr>
            <a:spLocks noGrp="1"/>
          </p:cNvSpPr>
          <p:nvPr>
            <p:ph type="body" sz="quarter" idx="10"/>
          </p:nvPr>
        </p:nvSpPr>
        <p:spPr>
          <a:xfrm>
            <a:off x="3481219" y="3636124"/>
            <a:ext cx="5061439" cy="430213"/>
          </a:xfrm>
        </p:spPr>
        <p:txBody>
          <a:bodyPr>
            <a:noAutofit/>
          </a:bodyPr>
          <a:lstStyle>
            <a:lvl1pPr marL="0" indent="0" algn="r">
              <a:buNone/>
              <a:defRPr sz="2400">
                <a:solidFill>
                  <a:schemeClr val="accent1"/>
                </a:solidFill>
                <a:latin typeface="+mj-lt"/>
              </a:defRPr>
            </a:lvl1pPr>
            <a:lvl2pPr>
              <a:defRPr>
                <a:solidFill>
                  <a:schemeClr val="tx2"/>
                </a:solidFill>
                <a:latin typeface="+mj-lt"/>
              </a:defRPr>
            </a:lvl2pPr>
            <a:lvl3pPr>
              <a:defRPr>
                <a:solidFill>
                  <a:schemeClr val="tx2"/>
                </a:solidFill>
                <a:latin typeface="+mj-lt"/>
              </a:defRPr>
            </a:lvl3pPr>
            <a:lvl4pPr>
              <a:defRPr>
                <a:solidFill>
                  <a:schemeClr val="tx2"/>
                </a:solidFill>
                <a:latin typeface="+mj-lt"/>
              </a:defRPr>
            </a:lvl4pPr>
            <a:lvl5pPr>
              <a:defRPr>
                <a:solidFill>
                  <a:schemeClr val="tx2"/>
                </a:solidFill>
                <a:latin typeface="+mj-lt"/>
              </a:defRPr>
            </a:lvl5pPr>
          </a:lstStyle>
          <a:p>
            <a:pPr lvl="0"/>
            <a:r>
              <a:rPr lang="en-US" smtClean="0"/>
              <a:t>Click to edit Master text styles</a:t>
            </a:r>
          </a:p>
        </p:txBody>
      </p:sp>
      <p:sp>
        <p:nvSpPr>
          <p:cNvPr id="8" name="Cover Title"/>
          <p:cNvSpPr>
            <a:spLocks noGrp="1"/>
          </p:cNvSpPr>
          <p:nvPr>
            <p:ph type="title"/>
          </p:nvPr>
        </p:nvSpPr>
        <p:spPr>
          <a:xfrm>
            <a:off x="1811547" y="3180321"/>
            <a:ext cx="6730781" cy="446400"/>
          </a:xfrm>
        </p:spPr>
        <p:txBody>
          <a:bodyPr anchor="b" anchorCtr="0">
            <a:noAutofit/>
          </a:bodyPr>
          <a:lstStyle>
            <a:lvl1pPr algn="r">
              <a:defRPr sz="3200"/>
            </a:lvl1pPr>
          </a:lstStyle>
          <a:p>
            <a:r>
              <a:rPr lang="en-US" smtClean="0"/>
              <a:t>Click to edit Master title style</a:t>
            </a:r>
            <a:endParaRPr lang="en-GB" dirty="0"/>
          </a:p>
        </p:txBody>
      </p:sp>
    </p:spTree>
    <p:extLst>
      <p:ext uri="{BB962C8B-B14F-4D97-AF65-F5344CB8AC3E}">
        <p14:creationId xmlns:p14="http://schemas.microsoft.com/office/powerpoint/2010/main" val="2683731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Title">
    <p:spTree>
      <p:nvGrpSpPr>
        <p:cNvPr id="1" name=""/>
        <p:cNvGrpSpPr/>
        <p:nvPr/>
      </p:nvGrpSpPr>
      <p:grpSpPr>
        <a:xfrm>
          <a:off x="0" y="0"/>
          <a:ext cx="0" cy="0"/>
          <a:chOff x="0" y="0"/>
          <a:chExt cx="0" cy="0"/>
        </a:xfrm>
      </p:grpSpPr>
      <p:sp>
        <p:nvSpPr>
          <p:cNvPr id="13"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2"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Content"/>
          <p:cNvSpPr>
            <a:spLocks noGrp="1"/>
          </p:cNvSpPr>
          <p:nvPr>
            <p:ph sz="quarter" idx="12"/>
          </p:nvPr>
        </p:nvSpPr>
        <p:spPr>
          <a:xfrm>
            <a:off x="288000" y="900000"/>
            <a:ext cx="8568000" cy="39378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Slide Title"/>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2056769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and Title with quote">
    <p:spTree>
      <p:nvGrpSpPr>
        <p:cNvPr id="1" name=""/>
        <p:cNvGrpSpPr/>
        <p:nvPr/>
      </p:nvGrpSpPr>
      <p:grpSpPr>
        <a:xfrm>
          <a:off x="0" y="0"/>
          <a:ext cx="0" cy="0"/>
          <a:chOff x="0" y="0"/>
          <a:chExt cx="0" cy="0"/>
        </a:xfrm>
      </p:grpSpPr>
      <p:sp>
        <p:nvSpPr>
          <p:cNvPr id="11"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0"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Quote Text"/>
          <p:cNvSpPr>
            <a:spLocks noGrp="1"/>
          </p:cNvSpPr>
          <p:nvPr>
            <p:ph type="body" sz="quarter" idx="13"/>
          </p:nvPr>
        </p:nvSpPr>
        <p:spPr>
          <a:xfrm>
            <a:off x="6478247" y="2410933"/>
            <a:ext cx="2377754" cy="1874881"/>
          </a:xfrm>
        </p:spPr>
        <p:txBody>
          <a:bodyPr lIns="0" rIns="0" anchor="ctr" anchorCtr="0">
            <a:normAutofit/>
          </a:bodyPr>
          <a:lstStyle>
            <a:lvl1pPr marL="0" indent="0">
              <a:spcAft>
                <a:spcPts val="600"/>
              </a:spcAft>
              <a:buNone/>
              <a:defRPr sz="2000" b="1" baseline="0">
                <a:solidFill>
                  <a:srgbClr val="4D4D4D"/>
                </a:solidFill>
                <a:latin typeface="Calibri" panose="020F0502020204030204" pitchFamily="34" charset="0"/>
                <a:cs typeface="Calibri" panose="020F0502020204030204" pitchFamily="34" charset="0"/>
              </a:defRPr>
            </a:lvl1pPr>
          </a:lstStyle>
          <a:p>
            <a:pPr lvl="0"/>
            <a:r>
              <a:rPr lang="en-US" smtClean="0"/>
              <a:t>Click to edit Master text styles</a:t>
            </a:r>
          </a:p>
        </p:txBody>
      </p:sp>
      <p:sp>
        <p:nvSpPr>
          <p:cNvPr id="9" name="Quote Source"/>
          <p:cNvSpPr>
            <a:spLocks noGrp="1"/>
          </p:cNvSpPr>
          <p:nvPr>
            <p:ph type="body" sz="quarter" idx="14"/>
          </p:nvPr>
        </p:nvSpPr>
        <p:spPr>
          <a:xfrm>
            <a:off x="6896159" y="4304243"/>
            <a:ext cx="1959842" cy="539701"/>
          </a:xfrm>
        </p:spPr>
        <p:txBody>
          <a:bodyPr lIns="0" rIns="0">
            <a:noAutofit/>
          </a:bodyPr>
          <a:lstStyle>
            <a:lvl1pPr marL="0" indent="0" algn="r">
              <a:spcAft>
                <a:spcPts val="0"/>
              </a:spcAft>
              <a:buNone/>
              <a:defRPr sz="1400" i="1" baseline="0">
                <a:solidFill>
                  <a:srgbClr val="4D4D4D"/>
                </a:solidFill>
                <a:latin typeface="Calibri" panose="020F0502020204030204" pitchFamily="34" charset="0"/>
                <a:cs typeface="Calibri" panose="020F0502020204030204" pitchFamily="34" charset="0"/>
              </a:defRPr>
            </a:lvl1pPr>
          </a:lstStyle>
          <a:p>
            <a:pPr lvl="0"/>
            <a:r>
              <a:rPr lang="en-US" smtClean="0"/>
              <a:t>Click to edit Master text styles</a:t>
            </a:r>
          </a:p>
        </p:txBody>
      </p:sp>
      <p:sp>
        <p:nvSpPr>
          <p:cNvPr id="6" name="Content"/>
          <p:cNvSpPr>
            <a:spLocks noGrp="1"/>
          </p:cNvSpPr>
          <p:nvPr>
            <p:ph sz="quarter" idx="12"/>
          </p:nvPr>
        </p:nvSpPr>
        <p:spPr>
          <a:xfrm>
            <a:off x="288000" y="900000"/>
            <a:ext cx="5498547" cy="400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2" name="Slide Title"/>
          <p:cNvSpPr>
            <a:spLocks noGrp="1"/>
          </p:cNvSpPr>
          <p:nvPr>
            <p:ph type="title"/>
          </p:nvPr>
        </p:nvSpPr>
        <p:spPr/>
        <p:txBody>
          <a:bodyPr/>
          <a:lstStyle>
            <a:lvl1pPr>
              <a:defRPr baseline="0">
                <a:solidFill>
                  <a:srgbClr val="333333"/>
                </a:solidFill>
              </a:defRPr>
            </a:lvl1pPr>
          </a:lstStyle>
          <a:p>
            <a:r>
              <a:rPr lang="en-US" smtClean="0"/>
              <a:t>Click to edit Master title style</a:t>
            </a:r>
            <a:endParaRPr lang="en-GB"/>
          </a:p>
        </p:txBody>
      </p:sp>
    </p:spTree>
    <p:extLst>
      <p:ext uri="{BB962C8B-B14F-4D97-AF65-F5344CB8AC3E}">
        <p14:creationId xmlns:p14="http://schemas.microsoft.com/office/powerpoint/2010/main" val="3286053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and Title with quote ALT">
    <p:spTree>
      <p:nvGrpSpPr>
        <p:cNvPr id="1" name=""/>
        <p:cNvGrpSpPr/>
        <p:nvPr/>
      </p:nvGrpSpPr>
      <p:grpSpPr>
        <a:xfrm>
          <a:off x="0" y="0"/>
          <a:ext cx="0" cy="0"/>
          <a:chOff x="0" y="0"/>
          <a:chExt cx="0" cy="0"/>
        </a:xfrm>
      </p:grpSpPr>
      <p:sp>
        <p:nvSpPr>
          <p:cNvPr id="11"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10"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Quote Source"/>
          <p:cNvSpPr>
            <a:spLocks noGrp="1"/>
          </p:cNvSpPr>
          <p:nvPr>
            <p:ph type="body" sz="quarter" idx="14"/>
          </p:nvPr>
        </p:nvSpPr>
        <p:spPr>
          <a:xfrm>
            <a:off x="6896159" y="4304243"/>
            <a:ext cx="1959842" cy="539701"/>
          </a:xfrm>
        </p:spPr>
        <p:txBody>
          <a:bodyPr lIns="0" rIns="0">
            <a:noAutofit/>
          </a:bodyPr>
          <a:lstStyle>
            <a:lvl1pPr marL="0" indent="0" algn="r">
              <a:spcAft>
                <a:spcPts val="0"/>
              </a:spcAft>
              <a:buNone/>
              <a:defRPr sz="1400" i="1" baseline="0">
                <a:solidFill>
                  <a:srgbClr val="4D4D4D"/>
                </a:solidFill>
                <a:latin typeface="Calibri" panose="020F0502020204030204" pitchFamily="34" charset="0"/>
                <a:cs typeface="Calibri" panose="020F0502020204030204" pitchFamily="34" charset="0"/>
              </a:defRPr>
            </a:lvl1pPr>
          </a:lstStyle>
          <a:p>
            <a:pPr lvl="0"/>
            <a:r>
              <a:rPr lang="en-US" smtClean="0"/>
              <a:t>Click to edit Master text styles</a:t>
            </a:r>
          </a:p>
        </p:txBody>
      </p:sp>
      <p:sp>
        <p:nvSpPr>
          <p:cNvPr id="5" name="Quote Text"/>
          <p:cNvSpPr>
            <a:spLocks noGrp="1"/>
          </p:cNvSpPr>
          <p:nvPr>
            <p:ph type="body" sz="quarter" idx="13"/>
          </p:nvPr>
        </p:nvSpPr>
        <p:spPr>
          <a:xfrm>
            <a:off x="6478247" y="2410933"/>
            <a:ext cx="2377754" cy="1874881"/>
          </a:xfrm>
        </p:spPr>
        <p:txBody>
          <a:bodyPr lIns="0" rIns="0" anchor="ctr" anchorCtr="0">
            <a:normAutofit/>
          </a:bodyPr>
          <a:lstStyle>
            <a:lvl1pPr marL="0" indent="0">
              <a:spcAft>
                <a:spcPts val="600"/>
              </a:spcAft>
              <a:buNone/>
              <a:defRPr sz="2000" b="1" baseline="0">
                <a:solidFill>
                  <a:srgbClr val="4D4D4D"/>
                </a:solidFill>
                <a:latin typeface="Calibri" panose="020F0502020204030204" pitchFamily="34" charset="0"/>
                <a:cs typeface="Calibri" panose="020F0502020204030204" pitchFamily="34" charset="0"/>
              </a:defRPr>
            </a:lvl1pPr>
          </a:lstStyle>
          <a:p>
            <a:pPr lvl="0"/>
            <a:r>
              <a:rPr lang="en-US" smtClean="0"/>
              <a:t>Click to edit Master text styles</a:t>
            </a:r>
          </a:p>
        </p:txBody>
      </p:sp>
      <p:sp>
        <p:nvSpPr>
          <p:cNvPr id="6" name="Content"/>
          <p:cNvSpPr>
            <a:spLocks noGrp="1"/>
          </p:cNvSpPr>
          <p:nvPr>
            <p:ph sz="quarter" idx="12"/>
          </p:nvPr>
        </p:nvSpPr>
        <p:spPr>
          <a:xfrm>
            <a:off x="288000" y="900000"/>
            <a:ext cx="5498547" cy="400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588905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Title, Subtitle ">
    <p:spTree>
      <p:nvGrpSpPr>
        <p:cNvPr id="1" name=""/>
        <p:cNvGrpSpPr/>
        <p:nvPr/>
      </p:nvGrpSpPr>
      <p:grpSpPr>
        <a:xfrm>
          <a:off x="0" y="0"/>
          <a:ext cx="0" cy="0"/>
          <a:chOff x="0" y="0"/>
          <a:chExt cx="0" cy="0"/>
        </a:xfrm>
      </p:grpSpPr>
      <p:sp>
        <p:nvSpPr>
          <p:cNvPr id="10"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9"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Content"/>
          <p:cNvSpPr>
            <a:spLocks noGrp="1"/>
          </p:cNvSpPr>
          <p:nvPr>
            <p:ph sz="quarter" idx="12"/>
          </p:nvPr>
        </p:nvSpPr>
        <p:spPr>
          <a:xfrm>
            <a:off x="288000" y="1346400"/>
            <a:ext cx="8568000" cy="34807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Subtitle"/>
          <p:cNvSpPr>
            <a:spLocks noGrp="1"/>
          </p:cNvSpPr>
          <p:nvPr>
            <p:ph type="body" sz="quarter" idx="13"/>
          </p:nvPr>
        </p:nvSpPr>
        <p:spPr>
          <a:xfrm>
            <a:off x="287338"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1955591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ual column">
    <p:spTree>
      <p:nvGrpSpPr>
        <p:cNvPr id="1" name=""/>
        <p:cNvGrpSpPr/>
        <p:nvPr/>
      </p:nvGrpSpPr>
      <p:grpSpPr>
        <a:xfrm>
          <a:off x="0" y="0"/>
          <a:ext cx="0" cy="0"/>
          <a:chOff x="0" y="0"/>
          <a:chExt cx="0" cy="0"/>
        </a:xfrm>
      </p:grpSpPr>
      <p:sp>
        <p:nvSpPr>
          <p:cNvPr id="10"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9"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cxnSp>
        <p:nvCxnSpPr>
          <p:cNvPr id="8" name="Line under Title"/>
          <p:cNvCxnSpPr/>
          <p:nvPr userDrawn="1"/>
        </p:nvCxnSpPr>
        <p:spPr>
          <a:xfrm flipH="1">
            <a:off x="288000" y="735227"/>
            <a:ext cx="8568000"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Content Right"/>
          <p:cNvSpPr>
            <a:spLocks noGrp="1"/>
          </p:cNvSpPr>
          <p:nvPr>
            <p:ph sz="quarter" idx="14"/>
          </p:nvPr>
        </p:nvSpPr>
        <p:spPr>
          <a:xfrm>
            <a:off x="4788000" y="1346399"/>
            <a:ext cx="4068000" cy="34914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Content Left"/>
          <p:cNvSpPr>
            <a:spLocks noGrp="1"/>
          </p:cNvSpPr>
          <p:nvPr>
            <p:ph sz="quarter" idx="12"/>
          </p:nvPr>
        </p:nvSpPr>
        <p:spPr>
          <a:xfrm>
            <a:off x="288000" y="1346400"/>
            <a:ext cx="4068000" cy="34914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Subtitle"/>
          <p:cNvSpPr>
            <a:spLocks noGrp="1"/>
          </p:cNvSpPr>
          <p:nvPr>
            <p:ph type="body" sz="quarter" idx="13"/>
          </p:nvPr>
        </p:nvSpPr>
        <p:spPr>
          <a:xfrm>
            <a:off x="287338" y="735013"/>
            <a:ext cx="8569325" cy="446400"/>
          </a:xfrm>
        </p:spPr>
        <p:txBody>
          <a:bodyPr>
            <a:normAutofit/>
          </a:bodyPr>
          <a:lstStyle>
            <a:lvl1pPr marL="0" indent="0">
              <a:buNone/>
              <a:defRPr sz="2400">
                <a:solidFill>
                  <a:schemeClr val="accent1"/>
                </a:solidFill>
                <a:latin typeface="+mj-lt"/>
              </a:defRPr>
            </a:lvl1pPr>
            <a:lvl2pPr marL="273050" indent="0">
              <a:buNone/>
              <a:defRPr/>
            </a:lvl2pPr>
            <a:lvl3pPr marL="544512" indent="0">
              <a:buNone/>
              <a:defRPr/>
            </a:lvl3pPr>
            <a:lvl4pPr marL="809625" indent="0">
              <a:buNone/>
              <a:defRPr/>
            </a:lvl4pPr>
            <a:lvl5pPr marL="1081087" indent="0">
              <a:buNone/>
              <a:defRPr/>
            </a:lvl5pPr>
          </a:lstStyle>
          <a:p>
            <a:pPr lvl="0"/>
            <a:r>
              <a:rPr lang="en-US" smtClean="0"/>
              <a:t>Click to edit Master text styles</a:t>
            </a:r>
          </a:p>
        </p:txBody>
      </p:sp>
      <p:sp>
        <p:nvSpPr>
          <p:cNvPr id="2" name="Slide Title"/>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628690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Number"/>
          <p:cNvSpPr>
            <a:spLocks noGrp="1"/>
          </p:cNvSpPr>
          <p:nvPr>
            <p:ph type="sldNum" sz="quarter" idx="4"/>
          </p:nvPr>
        </p:nvSpPr>
        <p:spPr>
          <a:xfrm>
            <a:off x="8676542" y="4834959"/>
            <a:ext cx="305532" cy="215444"/>
          </a:xfrm>
          <a:prstGeom prst="rect">
            <a:avLst/>
          </a:prstGeom>
        </p:spPr>
        <p:txBody>
          <a:bodyPr vert="horz" wrap="none" lIns="0" tIns="45720" rIns="91440" bIns="45720" rtlCol="0" anchor="ctr">
            <a:spAutoFit/>
          </a:bodyPr>
          <a:lstStyle>
            <a:lvl1pPr algn="r">
              <a:defRPr sz="800">
                <a:solidFill>
                  <a:schemeClr val="accent1"/>
                </a:solidFill>
                <a:latin typeface="Calibri" panose="020F0502020204030204" pitchFamily="34" charset="0"/>
              </a:defRPr>
            </a:lvl1pPr>
          </a:lstStyle>
          <a:p>
            <a:r>
              <a:rPr lang="en-GB" smtClean="0"/>
              <a:t>|  </a:t>
            </a:r>
            <a:fld id="{6967D197-2218-4700-B211-63EF06F51A7E}" type="slidenum">
              <a:rPr lang="en-GB" smtClean="0"/>
              <a:pPr/>
              <a:t>‹#›</a:t>
            </a:fld>
            <a:endParaRPr lang="en-GB"/>
          </a:p>
        </p:txBody>
      </p:sp>
      <p:sp>
        <p:nvSpPr>
          <p:cNvPr id="5" name="Entity Name Placeholder"/>
          <p:cNvSpPr>
            <a:spLocks noGrp="1"/>
          </p:cNvSpPr>
          <p:nvPr>
            <p:ph type="ftr" sz="quarter" idx="3"/>
          </p:nvPr>
        </p:nvSpPr>
        <p:spPr>
          <a:xfrm>
            <a:off x="5765041" y="4837040"/>
            <a:ext cx="2895600" cy="216000"/>
          </a:xfrm>
          <a:prstGeom prst="rect">
            <a:avLst/>
          </a:prstGeom>
        </p:spPr>
        <p:txBody>
          <a:bodyPr vert="horz" lIns="0" tIns="45720" rIns="0" bIns="45720" rtlCol="0" anchor="ctr"/>
          <a:lstStyle>
            <a:lvl1pPr algn="ctr">
              <a:defRPr sz="800">
                <a:solidFill>
                  <a:schemeClr val="accent1"/>
                </a:solidFill>
                <a:latin typeface="Calibri" panose="020F0502020204030204" pitchFamily="34" charset="0"/>
              </a:defRPr>
            </a:lvl1pPr>
          </a:lstStyle>
          <a:p>
            <a:pPr algn="r"/>
            <a:r>
              <a:rPr lang="de-DE" smtClean="0"/>
              <a:t>Hogan Lovells</a:t>
            </a:r>
          </a:p>
        </p:txBody>
      </p:sp>
      <p:sp>
        <p:nvSpPr>
          <p:cNvPr id="3" name="Content"/>
          <p:cNvSpPr>
            <a:spLocks noGrp="1"/>
          </p:cNvSpPr>
          <p:nvPr>
            <p:ph type="body" idx="1"/>
          </p:nvPr>
        </p:nvSpPr>
        <p:spPr>
          <a:xfrm>
            <a:off x="288000" y="899999"/>
            <a:ext cx="8568000" cy="4002201"/>
          </a:xfrm>
          <a:prstGeom prst="rect">
            <a:avLst/>
          </a:prstGeom>
          <a:ln w="12700" cap="rnd" cmpd="sng" algn="ctr">
            <a:noFill/>
            <a:prstDash val="solid"/>
          </a:ln>
        </p:spPr>
        <p:txBody>
          <a:bodyPr vert="horz" wrap="square" lIns="0" tIns="36000" rIns="0" bIns="36000" rtlCol="0" anchor="t" anchorCtr="0">
            <a:norm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vl7pPr>
              <a:defRPr>
                <a:latin typeface="+mn-lt"/>
              </a:defRPr>
            </a:lvl7pPr>
            <a:lvl8pPr>
              <a:defRPr>
                <a:latin typeface="+mn-lt"/>
              </a:defRPr>
            </a:lvl8pPr>
            <a:lvl9pPr>
              <a:defRPr>
                <a:latin typeface="+mn-l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ru-RU" dirty="0"/>
          </a:p>
        </p:txBody>
      </p:sp>
      <p:sp>
        <p:nvSpPr>
          <p:cNvPr id="2" name="Title"/>
          <p:cNvSpPr>
            <a:spLocks noGrp="1"/>
          </p:cNvSpPr>
          <p:nvPr>
            <p:ph type="title"/>
          </p:nvPr>
        </p:nvSpPr>
        <p:spPr>
          <a:xfrm>
            <a:off x="288000" y="288000"/>
            <a:ext cx="8568000" cy="446400"/>
          </a:xfrm>
          <a:prstGeom prst="rect">
            <a:avLst/>
          </a:prstGeom>
          <a:ln w="12700" cap="rnd" cmpd="sng" algn="ctr">
            <a:noFill/>
            <a:prstDash val="solid"/>
          </a:ln>
        </p:spPr>
        <p:txBody>
          <a:bodyPr vert="horz" wrap="square" lIns="0" tIns="36000" rIns="0" bIns="36000" rtlCol="0" anchor="b" anchorCtr="0">
            <a:noAutofit/>
          </a:bodyPr>
          <a:lstStyle>
            <a:lvl1pPr>
              <a:defRPr>
                <a:latin typeface="+mj-lt"/>
              </a:defRPr>
            </a:lvl1pPr>
          </a:lstStyle>
          <a:p>
            <a:r>
              <a:rPr lang="en-US" smtClean="0"/>
              <a:t>Click to edit Master title style</a:t>
            </a:r>
            <a:endParaRPr lang="ru-RU" dirty="0"/>
          </a:p>
        </p:txBody>
      </p:sp>
    </p:spTree>
    <p:extLst>
      <p:ext uri="{BB962C8B-B14F-4D97-AF65-F5344CB8AC3E}">
        <p14:creationId xmlns:p14="http://schemas.microsoft.com/office/powerpoint/2010/main" val="1724091991"/>
      </p:ext>
    </p:extLst>
  </p:cSld>
  <p:clrMap bg1="lt1" tx1="dk1" bg2="lt2" tx2="dk2" accent1="accent1" accent2="accent2" accent3="accent3" accent4="accent4" accent5="accent5" accent6="accent6" hlink="hlink" folHlink="folHlink"/>
  <p:sldLayoutIdLst>
    <p:sldLayoutId id="2147483660" r:id="rId1"/>
    <p:sldLayoutId id="2147483677" r:id="rId2"/>
    <p:sldLayoutId id="2147483675" r:id="rId3"/>
    <p:sldLayoutId id="2147483687" r:id="rId4"/>
    <p:sldLayoutId id="2147483649" r:id="rId5"/>
    <p:sldLayoutId id="2147483663" r:id="rId6"/>
    <p:sldLayoutId id="2147483686" r:id="rId7"/>
    <p:sldLayoutId id="2147483650" r:id="rId8"/>
    <p:sldLayoutId id="2147483652" r:id="rId9"/>
    <p:sldLayoutId id="2147483653" r:id="rId10"/>
    <p:sldLayoutId id="2147483654" r:id="rId11"/>
    <p:sldLayoutId id="2147483655" r:id="rId12"/>
    <p:sldLayoutId id="2147483665" r:id="rId13"/>
    <p:sldLayoutId id="2147483684" r:id="rId14"/>
    <p:sldLayoutId id="2147483685" r:id="rId15"/>
    <p:sldLayoutId id="2147483683" r:id="rId16"/>
    <p:sldLayoutId id="2147483666" r:id="rId17"/>
    <p:sldLayoutId id="2147483667" r:id="rId18"/>
    <p:sldLayoutId id="2147483656" r:id="rId19"/>
    <p:sldLayoutId id="2147483657" r:id="rId20"/>
    <p:sldLayoutId id="2147483658" r:id="rId21"/>
    <p:sldLayoutId id="2147483659" r:id="rId22"/>
    <p:sldLayoutId id="2147483661" r:id="rId23"/>
    <p:sldLayoutId id="2147483669" r:id="rId24"/>
    <p:sldLayoutId id="2147483674" r:id="rId25"/>
    <p:sldLayoutId id="2147483672" r:id="rId26"/>
    <p:sldLayoutId id="2147483670" r:id="rId27"/>
    <p:sldLayoutId id="2147483671" r:id="rId28"/>
  </p:sldLayoutIdLst>
  <p:hf hdr="0" dt="0"/>
  <p:txStyles>
    <p:titleStyle>
      <a:lvl1pPr marL="0" algn="l" defTabSz="914400" rtl="0" eaLnBrk="1" latinLnBrk="0" hangingPunct="1">
        <a:buNone/>
        <a:defRPr sz="2800" b="0" i="0" u="none" kern="1200" cap="none" baseline="0">
          <a:solidFill>
            <a:srgbClr val="4D4D4D"/>
          </a:solidFill>
          <a:uFill>
            <a:solidFill>
              <a:schemeClr val="tx1"/>
            </a:solidFill>
          </a:uFill>
          <a:latin typeface="+mj-lt"/>
          <a:ea typeface="+mj-ea"/>
          <a:cs typeface="+mj-cs"/>
        </a:defRPr>
      </a:lvl1pPr>
    </p:titleStyle>
    <p:bodyStyle>
      <a:lvl1pPr marL="270000" indent="-270000" algn="l" defTabSz="914400" rtl="0" eaLnBrk="1" latinLnBrk="0" hangingPunct="1">
        <a:spcAft>
          <a:spcPts val="900"/>
        </a:spcAft>
        <a:buClr>
          <a:schemeClr val="accent1"/>
        </a:buClr>
        <a:buSzPct val="100000"/>
        <a:buFont typeface="Arial" panose="020B0604020202020204" pitchFamily="34" charset="0"/>
        <a:buChar char="•"/>
        <a:defRPr sz="2000" b="0" i="0" u="none" kern="1200" cap="none">
          <a:solidFill>
            <a:srgbClr val="4D4D4D"/>
          </a:solidFill>
          <a:uFill>
            <a:solidFill>
              <a:schemeClr val="tx1"/>
            </a:solidFill>
          </a:uFill>
          <a:latin typeface="+mn-lt"/>
          <a:ea typeface="+mn-ea"/>
          <a:cs typeface="+mn-cs"/>
        </a:defRPr>
      </a:lvl1pPr>
      <a:lvl2pPr marL="540000" indent="-270000" algn="l" defTabSz="914400" rtl="0" eaLnBrk="1" latinLnBrk="0" hangingPunct="1">
        <a:spcAft>
          <a:spcPts val="900"/>
        </a:spcAft>
        <a:buClr>
          <a:schemeClr val="accent1"/>
        </a:buClr>
        <a:buSzPct val="100000"/>
        <a:buFont typeface="Georgia" panose="02040502050405020303" pitchFamily="18" charset="0"/>
        <a:buChar char="–"/>
        <a:defRPr sz="1600" b="0" i="0" u="none" kern="1200" cap="none">
          <a:solidFill>
            <a:srgbClr val="4D4D4D"/>
          </a:solidFill>
          <a:uFill>
            <a:solidFill>
              <a:schemeClr val="tx1"/>
            </a:solidFill>
          </a:uFill>
          <a:latin typeface="+mn-lt"/>
          <a:ea typeface="+mn-ea"/>
          <a:cs typeface="+mn-cs"/>
        </a:defRPr>
      </a:lvl2pPr>
      <a:lvl3pPr marL="810000" indent="-270000" algn="l" defTabSz="914400" rtl="0" eaLnBrk="1" latinLnBrk="0" hangingPunct="1">
        <a:spcAft>
          <a:spcPts val="900"/>
        </a:spcAft>
        <a:buClr>
          <a:schemeClr val="accent1"/>
        </a:buClr>
        <a:buSzPct val="100000"/>
        <a:buFont typeface="Georgia" panose="02040502050405020303" pitchFamily="18" charset="0"/>
        <a:buChar char="–"/>
        <a:defRPr sz="1600" b="0" i="0" u="none" kern="1200" cap="none">
          <a:solidFill>
            <a:srgbClr val="4D4D4D"/>
          </a:solidFill>
          <a:uFill>
            <a:solidFill>
              <a:schemeClr val="tx1"/>
            </a:solidFill>
          </a:uFill>
          <a:latin typeface="+mn-lt"/>
          <a:ea typeface="+mn-ea"/>
          <a:cs typeface="+mn-cs"/>
        </a:defRPr>
      </a:lvl3pPr>
      <a:lvl4pPr marL="1080000" indent="-270000" algn="l" defTabSz="914400" rtl="0" eaLnBrk="1" latinLnBrk="0" hangingPunct="1">
        <a:spcAft>
          <a:spcPts val="900"/>
        </a:spcAft>
        <a:buClr>
          <a:schemeClr val="accent1"/>
        </a:buClr>
        <a:buSzPct val="100000"/>
        <a:buFont typeface="Georgia" panose="02040502050405020303" pitchFamily="18" charset="0"/>
        <a:buChar char="–"/>
        <a:tabLst/>
        <a:defRPr sz="1600" b="0" i="0" u="none" kern="1200" cap="none">
          <a:solidFill>
            <a:srgbClr val="4D4D4D"/>
          </a:solidFill>
          <a:uFill>
            <a:solidFill>
              <a:schemeClr val="tx1"/>
            </a:solidFill>
          </a:uFill>
          <a:latin typeface="+mn-lt"/>
          <a:ea typeface="+mn-ea"/>
          <a:cs typeface="+mn-cs"/>
        </a:defRPr>
      </a:lvl4pPr>
      <a:lvl5pPr marL="1350000" indent="-270000" algn="l" defTabSz="914400" rtl="0" eaLnBrk="1" latinLnBrk="0" hangingPunct="1">
        <a:spcAft>
          <a:spcPts val="900"/>
        </a:spcAft>
        <a:buClr>
          <a:schemeClr val="accent1"/>
        </a:buClr>
        <a:buSzPct val="100000"/>
        <a:buFont typeface="Georgia" panose="02040502050405020303" pitchFamily="18" charset="0"/>
        <a:buChar char="–"/>
        <a:tabLst/>
        <a:defRPr sz="1600" b="0" i="0" u="none" kern="1200" cap="none">
          <a:solidFill>
            <a:srgbClr val="4D4D4D"/>
          </a:solidFill>
          <a:uFill>
            <a:solidFill>
              <a:schemeClr val="tx1"/>
            </a:solidFill>
          </a:uFill>
          <a:latin typeface="+mn-lt"/>
          <a:ea typeface="+mn-ea"/>
          <a:cs typeface="+mn-cs"/>
        </a:defRPr>
      </a:lvl5pPr>
      <a:lvl6pPr marL="2496429" indent="-228571" algn="l" defTabSz="914400" rtl="0" eaLnBrk="1" latinLnBrk="0" hangingPunct="1">
        <a:buClr>
          <a:schemeClr val="tx1"/>
        </a:buClr>
        <a:buSzPct val="100000"/>
        <a:buFont typeface="Arial" pitchFamily="34" charset="0"/>
        <a:buChar char="•"/>
        <a:defRPr sz="2000" b="0" i="0" u="none" kern="1200" cap="none">
          <a:solidFill>
            <a:schemeClr val="tx1"/>
          </a:solidFill>
          <a:uFill>
            <a:solidFill>
              <a:schemeClr val="tx1"/>
            </a:solidFill>
          </a:u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7.xml"/><Relationship Id="rId1" Type="http://schemas.openxmlformats.org/officeDocument/2006/relationships/slideLayout" Target="../slideLayouts/slideLayout16.xml"/><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OurLogo"/>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7" name="Cover Additional Title"/>
          <p:cNvSpPr>
            <a:spLocks noGrp="1"/>
          </p:cNvSpPr>
          <p:nvPr>
            <p:ph type="body" sz="quarter" idx="11"/>
          </p:nvPr>
        </p:nvSpPr>
        <p:spPr/>
        <p:txBody>
          <a:bodyPr/>
          <a:lstStyle/>
          <a:p>
            <a:r>
              <a:rPr lang="en-US" dirty="0" smtClean="0"/>
              <a:t>August 4, 2016</a:t>
            </a:r>
            <a:endParaRPr lang="en-US" dirty="0"/>
          </a:p>
        </p:txBody>
      </p:sp>
      <p:sp>
        <p:nvSpPr>
          <p:cNvPr id="4" name="Cover Subtitle"/>
          <p:cNvSpPr>
            <a:spLocks noGrp="1"/>
          </p:cNvSpPr>
          <p:nvPr>
            <p:ph type="body" sz="quarter" idx="10"/>
          </p:nvPr>
        </p:nvSpPr>
        <p:spPr>
          <a:xfrm>
            <a:off x="575999" y="3136095"/>
            <a:ext cx="5040000" cy="430213"/>
          </a:xfrm>
        </p:spPr>
        <p:txBody>
          <a:bodyPr/>
          <a:lstStyle/>
          <a:p>
            <a:pPr>
              <a:spcAft>
                <a:spcPts val="0"/>
              </a:spcAft>
            </a:pPr>
            <a:r>
              <a:rPr lang="en-US" sz="2000" dirty="0" smtClean="0"/>
              <a:t>Brooke Bumpers, Counsel</a:t>
            </a:r>
          </a:p>
          <a:p>
            <a:pPr>
              <a:spcAft>
                <a:spcPts val="0"/>
              </a:spcAft>
            </a:pPr>
            <a:r>
              <a:rPr lang="en-US" sz="2000" dirty="0" smtClean="0"/>
              <a:t>Kathleen A. Peterson, Counsel</a:t>
            </a:r>
          </a:p>
          <a:p>
            <a:pPr>
              <a:spcAft>
                <a:spcPts val="0"/>
              </a:spcAft>
            </a:pPr>
            <a:r>
              <a:rPr lang="en-US" sz="2000" dirty="0" smtClean="0"/>
              <a:t>Christopher H. Schott, Counsel</a:t>
            </a:r>
            <a:endParaRPr lang="en-US" sz="2000" dirty="0"/>
          </a:p>
        </p:txBody>
      </p:sp>
      <p:sp>
        <p:nvSpPr>
          <p:cNvPr id="5" name="Cover Title"/>
          <p:cNvSpPr>
            <a:spLocks noGrp="1"/>
          </p:cNvSpPr>
          <p:nvPr>
            <p:ph type="title"/>
          </p:nvPr>
        </p:nvSpPr>
        <p:spPr>
          <a:xfrm>
            <a:off x="576000" y="2156616"/>
            <a:ext cx="6389950" cy="978702"/>
          </a:xfrm>
        </p:spPr>
        <p:txBody>
          <a:bodyPr/>
          <a:lstStyle/>
          <a:p>
            <a:r>
              <a:rPr lang="en-US" dirty="0" smtClean="0"/>
              <a:t>PAMA and the New Medicare </a:t>
            </a:r>
            <a:br>
              <a:rPr lang="en-US" dirty="0" smtClean="0"/>
            </a:br>
            <a:r>
              <a:rPr lang="en-US" dirty="0" smtClean="0"/>
              <a:t>Clinical Lab Payment System</a:t>
            </a:r>
            <a:endParaRPr lang="en-US" dirty="0"/>
          </a:p>
        </p:txBody>
      </p:sp>
    </p:spTree>
    <p:extLst>
      <p:ext uri="{BB962C8B-B14F-4D97-AF65-F5344CB8AC3E}">
        <p14:creationId xmlns:p14="http://schemas.microsoft.com/office/powerpoint/2010/main" val="384109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10</a:t>
            </a:fld>
            <a:endParaRPr lang="en-GB"/>
          </a:p>
        </p:txBody>
      </p:sp>
      <p:sp>
        <p:nvSpPr>
          <p:cNvPr id="4" name="Content Placeholder 3"/>
          <p:cNvSpPr>
            <a:spLocks noGrp="1"/>
          </p:cNvSpPr>
          <p:nvPr>
            <p:ph sz="quarter" idx="12"/>
          </p:nvPr>
        </p:nvSpPr>
        <p:spPr/>
        <p:txBody>
          <a:bodyPr>
            <a:normAutofit/>
          </a:bodyPr>
          <a:lstStyle/>
          <a:p>
            <a:r>
              <a:rPr lang="en-US" dirty="0" smtClean="0"/>
              <a:t>The PAMA statute requires CMS to assign codes in several situations:</a:t>
            </a:r>
          </a:p>
          <a:p>
            <a:pPr lvl="1"/>
            <a:r>
              <a:rPr lang="en-US" dirty="0" smtClean="0"/>
              <a:t>  Temporary HCPCS codes for new ADLTs and CDLTs that are cleared or approved by FDA, if there’s no CPT code assigned</a:t>
            </a:r>
            <a:br>
              <a:rPr lang="en-US" dirty="0" smtClean="0"/>
            </a:br>
            <a:endParaRPr lang="en-US" dirty="0" smtClean="0"/>
          </a:p>
          <a:p>
            <a:pPr lvl="2"/>
            <a:r>
              <a:rPr lang="en-US" dirty="0" smtClean="0"/>
              <a:t>For new tests paid under the CLFS after January 1, 2017, CMS will assign G codes on a quarterly basis if there’s no CPT code available for the test</a:t>
            </a:r>
            <a:br>
              <a:rPr lang="en-US" dirty="0" smtClean="0"/>
            </a:br>
            <a:endParaRPr lang="en-US" dirty="0" smtClean="0"/>
          </a:p>
          <a:p>
            <a:pPr lvl="1"/>
            <a:r>
              <a:rPr lang="en-US" dirty="0" smtClean="0"/>
              <a:t>Because the statute requires assignment of a “unique” code for existing ADLTs and CDLTs that are cleared or approved by FDA, some tests that are currently billed under the same code (e.g., an FDA-approved version and an LDT version) may be assigned separate “unique” codes.  </a:t>
            </a:r>
          </a:p>
        </p:txBody>
      </p:sp>
      <p:sp>
        <p:nvSpPr>
          <p:cNvPr id="5" name="Title 4"/>
          <p:cNvSpPr>
            <a:spLocks noGrp="1"/>
          </p:cNvSpPr>
          <p:nvPr>
            <p:ph type="title"/>
          </p:nvPr>
        </p:nvSpPr>
        <p:spPr/>
        <p:txBody>
          <a:bodyPr/>
          <a:lstStyle/>
          <a:p>
            <a:r>
              <a:rPr lang="en-US" dirty="0" smtClean="0"/>
              <a:t>Coding</a:t>
            </a:r>
            <a:endParaRPr lang="en-US" dirty="0"/>
          </a:p>
        </p:txBody>
      </p:sp>
    </p:spTree>
    <p:extLst>
      <p:ext uri="{BB962C8B-B14F-4D97-AF65-F5344CB8AC3E}">
        <p14:creationId xmlns:p14="http://schemas.microsoft.com/office/powerpoint/2010/main" val="2396691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6" name="Subsection Divider Text"/>
          <p:cNvSpPr>
            <a:spLocks noGrp="1"/>
          </p:cNvSpPr>
          <p:nvPr>
            <p:ph type="body" sz="quarter" idx="11"/>
          </p:nvPr>
        </p:nvSpPr>
        <p:spPr>
          <a:xfrm>
            <a:off x="431321" y="2404532"/>
            <a:ext cx="8384875" cy="338667"/>
          </a:xfrm>
        </p:spPr>
        <p:txBody>
          <a:bodyPr>
            <a:normAutofit fontScale="92500" lnSpcReduction="10000"/>
          </a:bodyPr>
          <a:lstStyle/>
          <a:p>
            <a:r>
              <a:rPr lang="en-US" dirty="0" smtClean="0"/>
              <a:t>There’s no time to lose…</a:t>
            </a:r>
            <a:endParaRPr lang="en-US" dirty="0"/>
          </a:p>
        </p:txBody>
      </p:sp>
      <p:sp>
        <p:nvSpPr>
          <p:cNvPr id="5" name="Subsection Divider Title"/>
          <p:cNvSpPr>
            <a:spLocks noGrp="1"/>
          </p:cNvSpPr>
          <p:nvPr>
            <p:ph type="title"/>
          </p:nvPr>
        </p:nvSpPr>
        <p:spPr>
          <a:xfrm>
            <a:off x="431322" y="382843"/>
            <a:ext cx="4072945" cy="1351660"/>
          </a:xfrm>
        </p:spPr>
        <p:txBody>
          <a:bodyPr/>
          <a:lstStyle/>
          <a:p>
            <a:r>
              <a:rPr lang="en-US" dirty="0" smtClean="0"/>
              <a:t>When Are Data Collected and Reported, and How?</a:t>
            </a:r>
            <a:endParaRPr lang="en-US" dirty="0"/>
          </a:p>
        </p:txBody>
      </p:sp>
    </p:spTree>
    <p:extLst>
      <p:ext uri="{BB962C8B-B14F-4D97-AF65-F5344CB8AC3E}">
        <p14:creationId xmlns:p14="http://schemas.microsoft.com/office/powerpoint/2010/main" val="26605590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12</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55000" lnSpcReduction="20000"/>
          </a:bodyPr>
          <a:lstStyle/>
          <a:p>
            <a:r>
              <a:rPr lang="en-US" sz="4200" dirty="0" smtClean="0"/>
              <a:t>The data collection period is the 6 month period from January 1 through June 30 that precedes the data reporting period</a:t>
            </a:r>
          </a:p>
          <a:p>
            <a:pPr lvl="1"/>
            <a:r>
              <a:rPr lang="en-US" sz="3800" dirty="0" smtClean="0"/>
              <a:t>The first data collection period was January 1, 2016 through June 30, 2016</a:t>
            </a:r>
          </a:p>
          <a:p>
            <a:pPr lvl="1"/>
            <a:r>
              <a:rPr lang="en-US" sz="3800" dirty="0" smtClean="0"/>
              <a:t>For tests that aren’t ADLTs (more on those later), data are collected and reported every three years.  For ADLTs, it’s annually.</a:t>
            </a:r>
          </a:p>
          <a:p>
            <a:endParaRPr lang="en-US" dirty="0" smtClean="0"/>
          </a:p>
          <a:p>
            <a:r>
              <a:rPr lang="en-US" sz="3600" dirty="0" smtClean="0"/>
              <a:t>The data reporting period is the 3 month period from January 1 through March 31 that follows the preceding data collection period.</a:t>
            </a:r>
          </a:p>
          <a:p>
            <a:pPr lvl="1"/>
            <a:r>
              <a:rPr lang="en-US" sz="3200" dirty="0" smtClean="0"/>
              <a:t>The first data reporting period will be January 1 through March 31, 2017</a:t>
            </a:r>
          </a:p>
          <a:p>
            <a:pPr lvl="1"/>
            <a:r>
              <a:rPr lang="en-US" sz="3200" dirty="0" smtClean="0"/>
              <a:t>This will give labs 6 months to collect and validate their data before reporting them</a:t>
            </a:r>
          </a:p>
          <a:p>
            <a:pPr lvl="1"/>
            <a:endParaRPr lang="en-US" sz="2900" dirty="0" smtClean="0"/>
          </a:p>
          <a:p>
            <a:pPr marL="0" indent="0">
              <a:buNone/>
            </a:pPr>
            <a:endParaRPr lang="en-US" sz="3600" dirty="0" smtClean="0"/>
          </a:p>
        </p:txBody>
      </p:sp>
      <p:sp>
        <p:nvSpPr>
          <p:cNvPr id="2" name="Slide Title"/>
          <p:cNvSpPr>
            <a:spLocks noGrp="1"/>
          </p:cNvSpPr>
          <p:nvPr>
            <p:ph type="title"/>
          </p:nvPr>
        </p:nvSpPr>
        <p:spPr/>
        <p:txBody>
          <a:bodyPr/>
          <a:lstStyle/>
          <a:p>
            <a:r>
              <a:rPr lang="en-US" dirty="0" smtClean="0"/>
              <a:t>Data Collection and Data Reporting Periods</a:t>
            </a:r>
            <a:endParaRPr lang="en-US" dirty="0"/>
          </a:p>
        </p:txBody>
      </p:sp>
    </p:spTree>
    <p:extLst>
      <p:ext uri="{BB962C8B-B14F-4D97-AF65-F5344CB8AC3E}">
        <p14:creationId xmlns:p14="http://schemas.microsoft.com/office/powerpoint/2010/main" val="1838856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13</a:t>
            </a:fld>
            <a:endParaRPr lang="en-GB"/>
          </a:p>
        </p:txBody>
      </p:sp>
      <p:sp>
        <p:nvSpPr>
          <p:cNvPr id="5" name="Title 4"/>
          <p:cNvSpPr>
            <a:spLocks noGrp="1"/>
          </p:cNvSpPr>
          <p:nvPr>
            <p:ph type="title"/>
          </p:nvPr>
        </p:nvSpPr>
        <p:spPr/>
        <p:txBody>
          <a:bodyPr/>
          <a:lstStyle/>
          <a:p>
            <a:r>
              <a:rPr lang="en-US" dirty="0"/>
              <a:t>Data Collection and Data Reporting </a:t>
            </a:r>
            <a:r>
              <a:rPr lang="en-US" dirty="0" smtClean="0"/>
              <a:t>Periods (cont’d)</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012" y="860349"/>
            <a:ext cx="8181975" cy="1104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a:spLocks/>
          </p:cNvSpPr>
          <p:nvPr/>
        </p:nvSpPr>
        <p:spPr>
          <a:xfrm>
            <a:off x="481012" y="2275367"/>
            <a:ext cx="2102700" cy="1815882"/>
          </a:xfrm>
          <a:prstGeom prst="rect">
            <a:avLst/>
          </a:prstGeom>
          <a:solidFill>
            <a:schemeClr val="bg2">
              <a:lumMod val="60000"/>
              <a:lumOff val="40000"/>
            </a:schemeClr>
          </a:solidFill>
          <a:ln>
            <a:solidFill>
              <a:schemeClr val="accent1"/>
            </a:solidFill>
          </a:ln>
        </p:spPr>
        <p:txBody>
          <a:bodyPr wrap="square" rtlCol="0">
            <a:spAutoFit/>
          </a:bodyPr>
          <a:lstStyle/>
          <a:p>
            <a:r>
              <a:rPr lang="en-US" sz="1600" dirty="0" smtClean="0"/>
              <a:t>Labs identify tests for which they’ve received final payment and the rate(s) they were paid by each private payer</a:t>
            </a:r>
          </a:p>
        </p:txBody>
      </p:sp>
      <p:sp>
        <p:nvSpPr>
          <p:cNvPr id="10" name="TextBox 9"/>
          <p:cNvSpPr txBox="1"/>
          <p:nvPr/>
        </p:nvSpPr>
        <p:spPr>
          <a:xfrm>
            <a:off x="4788195" y="2289542"/>
            <a:ext cx="1917406" cy="1815882"/>
          </a:xfrm>
          <a:prstGeom prst="rect">
            <a:avLst/>
          </a:prstGeom>
          <a:solidFill>
            <a:schemeClr val="bg2">
              <a:lumMod val="60000"/>
              <a:lumOff val="40000"/>
            </a:schemeClr>
          </a:solidFill>
          <a:ln>
            <a:solidFill>
              <a:schemeClr val="accent1"/>
            </a:solidFill>
          </a:ln>
        </p:spPr>
        <p:txBody>
          <a:bodyPr wrap="square" rtlCol="0">
            <a:spAutoFit/>
          </a:bodyPr>
          <a:lstStyle/>
          <a:p>
            <a:r>
              <a:rPr lang="en-US" sz="1600" dirty="0" smtClean="0"/>
              <a:t>Labs (or their “reporting entity”) report and certify the data to CMS</a:t>
            </a:r>
            <a:endParaRPr lang="en-US" sz="1600" dirty="0"/>
          </a:p>
          <a:p>
            <a:endParaRPr lang="en-US" sz="1600" dirty="0"/>
          </a:p>
          <a:p>
            <a:endParaRPr lang="en-US" sz="1600" dirty="0"/>
          </a:p>
          <a:p>
            <a:endParaRPr lang="en-US" sz="1600" dirty="0"/>
          </a:p>
        </p:txBody>
      </p:sp>
      <p:sp>
        <p:nvSpPr>
          <p:cNvPr id="8" name="TextBox 7"/>
          <p:cNvSpPr txBox="1"/>
          <p:nvPr/>
        </p:nvSpPr>
        <p:spPr>
          <a:xfrm>
            <a:off x="2704213" y="2275366"/>
            <a:ext cx="1974113" cy="1815882"/>
          </a:xfrm>
          <a:prstGeom prst="rect">
            <a:avLst/>
          </a:prstGeom>
          <a:solidFill>
            <a:schemeClr val="bg2">
              <a:lumMod val="60000"/>
              <a:lumOff val="40000"/>
            </a:schemeClr>
          </a:solidFill>
          <a:ln>
            <a:solidFill>
              <a:schemeClr val="accent1"/>
            </a:solidFill>
          </a:ln>
        </p:spPr>
        <p:txBody>
          <a:bodyPr wrap="square" rtlCol="0">
            <a:spAutoFit/>
          </a:bodyPr>
          <a:lstStyle/>
          <a:p>
            <a:r>
              <a:rPr lang="en-US" sz="1600" dirty="0" smtClean="0"/>
              <a:t>Labs filter the transaction data and prepare the data that must be reported</a:t>
            </a:r>
          </a:p>
          <a:p>
            <a:endParaRPr lang="en-US" sz="1600" dirty="0"/>
          </a:p>
          <a:p>
            <a:endParaRPr lang="en-US" sz="1600" dirty="0"/>
          </a:p>
        </p:txBody>
      </p:sp>
      <p:sp>
        <p:nvSpPr>
          <p:cNvPr id="11" name="TextBox 10"/>
          <p:cNvSpPr txBox="1"/>
          <p:nvPr/>
        </p:nvSpPr>
        <p:spPr>
          <a:xfrm>
            <a:off x="6811925" y="2289542"/>
            <a:ext cx="1974113" cy="1815882"/>
          </a:xfrm>
          <a:prstGeom prst="rect">
            <a:avLst/>
          </a:prstGeom>
          <a:solidFill>
            <a:schemeClr val="bg2">
              <a:lumMod val="60000"/>
              <a:lumOff val="40000"/>
            </a:schemeClr>
          </a:solidFill>
          <a:ln>
            <a:solidFill>
              <a:schemeClr val="accent1"/>
            </a:solidFill>
          </a:ln>
        </p:spPr>
        <p:txBody>
          <a:bodyPr wrap="square" rtlCol="0">
            <a:spAutoFit/>
          </a:bodyPr>
          <a:lstStyle/>
          <a:p>
            <a:r>
              <a:rPr lang="en-US" sz="1600" dirty="0" smtClean="0"/>
              <a:t>CMS uses the submitted data to calculate the payment rate and reimburses using that rate</a:t>
            </a:r>
          </a:p>
          <a:p>
            <a:endParaRPr lang="en-US" sz="1600" dirty="0"/>
          </a:p>
        </p:txBody>
      </p:sp>
    </p:spTree>
    <p:extLst>
      <p:ext uri="{BB962C8B-B14F-4D97-AF65-F5344CB8AC3E}">
        <p14:creationId xmlns:p14="http://schemas.microsoft.com/office/powerpoint/2010/main" val="1364041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14</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62500" lnSpcReduction="20000"/>
          </a:bodyPr>
          <a:lstStyle/>
          <a:p>
            <a:r>
              <a:rPr lang="en-US" sz="3700" dirty="0"/>
              <a:t>Although data </a:t>
            </a:r>
            <a:r>
              <a:rPr lang="en-US" sz="3700" dirty="0" smtClean="0"/>
              <a:t>are collected </a:t>
            </a:r>
            <a:r>
              <a:rPr lang="en-US" sz="3700" dirty="0"/>
              <a:t>from entities at the NPI level, the “reporting entity” must </a:t>
            </a:r>
            <a:r>
              <a:rPr lang="en-US" sz="3700" dirty="0" smtClean="0"/>
              <a:t>report data using </a:t>
            </a:r>
            <a:r>
              <a:rPr lang="en-US" sz="3700" dirty="0"/>
              <a:t>its Taxpayer Identification Number (TIN)</a:t>
            </a:r>
          </a:p>
          <a:p>
            <a:pPr lvl="1"/>
            <a:r>
              <a:rPr lang="en-US" sz="3800" dirty="0" smtClean="0"/>
              <a:t>A reporting entity may be a parent company with multiple labs on which it will report, individually.</a:t>
            </a:r>
          </a:p>
          <a:p>
            <a:endParaRPr lang="en-US" dirty="0" smtClean="0"/>
          </a:p>
          <a:p>
            <a:r>
              <a:rPr lang="en-US" sz="3600" dirty="0" smtClean="0"/>
              <a:t>CMS has said a web based data collection system will be available</a:t>
            </a:r>
            <a:br>
              <a:rPr lang="en-US" sz="3600" dirty="0" smtClean="0"/>
            </a:br>
            <a:endParaRPr lang="en-US" sz="3600" dirty="0" smtClean="0"/>
          </a:p>
          <a:p>
            <a:r>
              <a:rPr lang="en-US" sz="3600" dirty="0" smtClean="0"/>
              <a:t>CMS has promised to issue sub-regulatory guidance on the data collection and reporting process.</a:t>
            </a:r>
          </a:p>
          <a:p>
            <a:pPr lvl="1"/>
            <a:endParaRPr lang="en-US" sz="2900" dirty="0" smtClean="0"/>
          </a:p>
          <a:p>
            <a:endParaRPr lang="en-US" sz="3600" dirty="0" smtClean="0"/>
          </a:p>
        </p:txBody>
      </p:sp>
      <p:sp>
        <p:nvSpPr>
          <p:cNvPr id="2" name="Slide Title"/>
          <p:cNvSpPr>
            <a:spLocks noGrp="1"/>
          </p:cNvSpPr>
          <p:nvPr>
            <p:ph type="title"/>
          </p:nvPr>
        </p:nvSpPr>
        <p:spPr/>
        <p:txBody>
          <a:bodyPr/>
          <a:lstStyle/>
          <a:p>
            <a:r>
              <a:rPr lang="en-US" dirty="0" smtClean="0"/>
              <a:t>How Will Data Be Collected and Reported?</a:t>
            </a:r>
            <a:endParaRPr lang="en-US" dirty="0"/>
          </a:p>
        </p:txBody>
      </p:sp>
    </p:spTree>
    <p:extLst>
      <p:ext uri="{BB962C8B-B14F-4D97-AF65-F5344CB8AC3E}">
        <p14:creationId xmlns:p14="http://schemas.microsoft.com/office/powerpoint/2010/main" val="3247464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15</a:t>
            </a:fld>
            <a:endParaRPr lang="en-GB"/>
          </a:p>
        </p:txBody>
      </p:sp>
      <p:sp>
        <p:nvSpPr>
          <p:cNvPr id="4" name="Content Placeholder 3"/>
          <p:cNvSpPr>
            <a:spLocks noGrp="1"/>
          </p:cNvSpPr>
          <p:nvPr>
            <p:ph sz="quarter" idx="12"/>
          </p:nvPr>
        </p:nvSpPr>
        <p:spPr>
          <a:xfrm>
            <a:off x="288000" y="839972"/>
            <a:ext cx="8568000" cy="4104168"/>
          </a:xfrm>
        </p:spPr>
        <p:txBody>
          <a:bodyPr>
            <a:normAutofit fontScale="77500" lnSpcReduction="20000"/>
          </a:bodyPr>
          <a:lstStyle/>
          <a:p>
            <a:r>
              <a:rPr lang="en-US" dirty="0" smtClean="0"/>
              <a:t>The reporting requirement applies to:</a:t>
            </a:r>
          </a:p>
          <a:p>
            <a:pPr lvl="1"/>
            <a:r>
              <a:rPr lang="en-US" dirty="0" smtClean="0"/>
              <a:t>Transactions of a particular </a:t>
            </a:r>
            <a:r>
              <a:rPr lang="en-US" u="sng" dirty="0" smtClean="0"/>
              <a:t>type</a:t>
            </a:r>
            <a:r>
              <a:rPr lang="en-US" dirty="0" smtClean="0"/>
              <a:t>—only lab </a:t>
            </a:r>
            <a:r>
              <a:rPr lang="en-US" dirty="0"/>
              <a:t>tests </a:t>
            </a:r>
            <a:r>
              <a:rPr lang="en-US" dirty="0" smtClean="0"/>
              <a:t>paid under </a:t>
            </a:r>
            <a:r>
              <a:rPr lang="en-US" dirty="0"/>
              <a:t>the </a:t>
            </a:r>
            <a:r>
              <a:rPr lang="en-US" dirty="0" smtClean="0"/>
              <a:t>CLFS (not </a:t>
            </a:r>
            <a:r>
              <a:rPr lang="en-US" dirty="0"/>
              <a:t>the </a:t>
            </a:r>
            <a:r>
              <a:rPr lang="en-US" dirty="0" smtClean="0"/>
              <a:t>PFS) and only final payments</a:t>
            </a:r>
          </a:p>
          <a:p>
            <a:pPr lvl="1"/>
            <a:r>
              <a:rPr lang="en-US" dirty="0" smtClean="0"/>
              <a:t>With particular types of “</a:t>
            </a:r>
            <a:r>
              <a:rPr lang="en-US" u="sng" dirty="0" smtClean="0"/>
              <a:t>customers</a:t>
            </a:r>
            <a:r>
              <a:rPr lang="en-US" dirty="0" smtClean="0"/>
              <a:t>” (known as “class of trade” or </a:t>
            </a:r>
            <a:r>
              <a:rPr lang="en-US" dirty="0"/>
              <a:t>COT</a:t>
            </a:r>
            <a:r>
              <a:rPr lang="en-US" dirty="0" smtClean="0"/>
              <a:t>)—Private payers:  Health </a:t>
            </a:r>
            <a:r>
              <a:rPr lang="en-US" dirty="0"/>
              <a:t>insurance issuers, group health plans, Medicare Advantage </a:t>
            </a:r>
            <a:r>
              <a:rPr lang="en-US" dirty="0" smtClean="0"/>
              <a:t>plans, </a:t>
            </a:r>
            <a:r>
              <a:rPr lang="en-US" dirty="0"/>
              <a:t>and Medicaid managed care </a:t>
            </a:r>
            <a:r>
              <a:rPr lang="en-US" dirty="0" smtClean="0"/>
              <a:t>plans</a:t>
            </a:r>
          </a:p>
          <a:p>
            <a:pPr lvl="1"/>
            <a:r>
              <a:rPr lang="en-US" dirty="0" smtClean="0"/>
              <a:t>During particular time </a:t>
            </a:r>
            <a:r>
              <a:rPr lang="en-US" u="sng" dirty="0" smtClean="0"/>
              <a:t>periods</a:t>
            </a:r>
            <a:r>
              <a:rPr lang="en-US" dirty="0" smtClean="0"/>
              <a:t>—Initial period of Jan. 1, 2016 through June 30, 2016</a:t>
            </a:r>
          </a:p>
          <a:p>
            <a:r>
              <a:rPr lang="en-US" dirty="0" smtClean="0"/>
              <a:t>Payment data must be filtered to generate the data set that is required to be reported to CMS:</a:t>
            </a:r>
          </a:p>
          <a:p>
            <a:pPr lvl="1"/>
            <a:r>
              <a:rPr lang="en-US" dirty="0" smtClean="0"/>
              <a:t>Exclude transactions that are not related to the provision of lab tests paid under the CLFS</a:t>
            </a:r>
          </a:p>
          <a:p>
            <a:pPr lvl="1"/>
            <a:r>
              <a:rPr lang="en-US" dirty="0" smtClean="0"/>
              <a:t>Exclude payments for CLFS tests that are not final</a:t>
            </a:r>
          </a:p>
          <a:p>
            <a:pPr lvl="1"/>
            <a:r>
              <a:rPr lang="en-US" dirty="0" smtClean="0"/>
              <a:t>Exclude transactions with customers that are not in an “eligible” COT (private payers)</a:t>
            </a:r>
          </a:p>
          <a:p>
            <a:pPr lvl="2"/>
            <a:r>
              <a:rPr lang="en-US" dirty="0" smtClean="0"/>
              <a:t>Will require maintaining a “customer master” file that identifies each private payer and flags whether a claim is “eligible” for reporting</a:t>
            </a:r>
          </a:p>
          <a:p>
            <a:pPr lvl="2"/>
            <a:r>
              <a:rPr lang="en-US" dirty="0" smtClean="0"/>
              <a:t>Consider how to define these private payers, process for maintaining the customer master</a:t>
            </a:r>
          </a:p>
          <a:p>
            <a:pPr lvl="1"/>
            <a:r>
              <a:rPr lang="en-US" dirty="0" smtClean="0"/>
              <a:t>Exclude transactions with final payment dates outside the reporting period</a:t>
            </a:r>
          </a:p>
          <a:p>
            <a:pPr lvl="2"/>
            <a:r>
              <a:rPr lang="en-US" dirty="0" smtClean="0"/>
              <a:t>Final Payment </a:t>
            </a:r>
            <a:r>
              <a:rPr lang="en-US" dirty="0"/>
              <a:t>D</a:t>
            </a:r>
            <a:r>
              <a:rPr lang="en-US" dirty="0" smtClean="0"/>
              <a:t>ate</a:t>
            </a:r>
            <a:r>
              <a:rPr lang="en-US" dirty="0"/>
              <a:t>:  </a:t>
            </a:r>
            <a:r>
              <a:rPr lang="en-US" dirty="0" smtClean="0"/>
              <a:t>When final </a:t>
            </a:r>
            <a:r>
              <a:rPr lang="en-US" dirty="0"/>
              <a:t>payment </a:t>
            </a:r>
            <a:r>
              <a:rPr lang="en-US" dirty="0" smtClean="0"/>
              <a:t>occurred, not </a:t>
            </a:r>
            <a:r>
              <a:rPr lang="en-US" dirty="0"/>
              <a:t>the date the test was performed or </a:t>
            </a:r>
            <a:r>
              <a:rPr lang="en-US" dirty="0" smtClean="0"/>
              <a:t>billed</a:t>
            </a:r>
          </a:p>
          <a:p>
            <a:pPr lvl="2"/>
            <a:r>
              <a:rPr lang="en-US" dirty="0" smtClean="0"/>
              <a:t>Consider how to determine when payment is final</a:t>
            </a:r>
            <a:endParaRPr lang="en-US" dirty="0"/>
          </a:p>
        </p:txBody>
      </p:sp>
      <p:sp>
        <p:nvSpPr>
          <p:cNvPr id="5" name="Title 4"/>
          <p:cNvSpPr>
            <a:spLocks noGrp="1"/>
          </p:cNvSpPr>
          <p:nvPr>
            <p:ph type="title"/>
          </p:nvPr>
        </p:nvSpPr>
        <p:spPr/>
        <p:txBody>
          <a:bodyPr/>
          <a:lstStyle/>
          <a:p>
            <a:r>
              <a:rPr lang="en-US" dirty="0" smtClean="0"/>
              <a:t>Drug Price Reporting Lessons:  Data Filtering</a:t>
            </a:r>
            <a:endParaRPr lang="en-US" dirty="0"/>
          </a:p>
        </p:txBody>
      </p:sp>
    </p:spTree>
    <p:extLst>
      <p:ext uri="{BB962C8B-B14F-4D97-AF65-F5344CB8AC3E}">
        <p14:creationId xmlns:p14="http://schemas.microsoft.com/office/powerpoint/2010/main" val="31241233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5765041" y="4507417"/>
            <a:ext cx="2895600" cy="216000"/>
          </a:xfrm>
        </p:spPr>
        <p:txBody>
          <a:bodyPr/>
          <a:lstStyle/>
          <a:p>
            <a:pPr algn="r"/>
            <a:r>
              <a:rPr lang="de-DE" smtClean="0"/>
              <a:t>Hogan Lovells</a:t>
            </a:r>
          </a:p>
        </p:txBody>
      </p:sp>
      <p:sp>
        <p:nvSpPr>
          <p:cNvPr id="3" name="Slide Number Placeholder 2"/>
          <p:cNvSpPr>
            <a:spLocks noGrp="1"/>
          </p:cNvSpPr>
          <p:nvPr>
            <p:ph type="sldNum" sz="quarter" idx="4"/>
          </p:nvPr>
        </p:nvSpPr>
        <p:spPr>
          <a:xfrm>
            <a:off x="8676542" y="4505336"/>
            <a:ext cx="305532" cy="215444"/>
          </a:xfrm>
        </p:spPr>
        <p:txBody>
          <a:bodyPr/>
          <a:lstStyle/>
          <a:p>
            <a:r>
              <a:rPr lang="en-GB" smtClean="0"/>
              <a:t>|  </a:t>
            </a:r>
            <a:fld id="{6967D197-2218-4700-B211-63EF06F51A7E}" type="slidenum">
              <a:rPr lang="en-GB" smtClean="0"/>
              <a:pPr/>
              <a:t>16</a:t>
            </a:fld>
            <a:endParaRPr lang="en-GB"/>
          </a:p>
        </p:txBody>
      </p:sp>
      <p:sp>
        <p:nvSpPr>
          <p:cNvPr id="5" name="Title 4"/>
          <p:cNvSpPr>
            <a:spLocks noGrp="1"/>
          </p:cNvSpPr>
          <p:nvPr>
            <p:ph type="title"/>
          </p:nvPr>
        </p:nvSpPr>
        <p:spPr/>
        <p:txBody>
          <a:bodyPr/>
          <a:lstStyle/>
          <a:p>
            <a:r>
              <a:rPr lang="en-US" dirty="0"/>
              <a:t>Drug Price Reporting Lessons:  Data </a:t>
            </a:r>
            <a:r>
              <a:rPr lang="en-US" dirty="0" smtClean="0"/>
              <a:t>Filtering (cont’d)</a:t>
            </a:r>
            <a:endParaRPr lang="en-US" dirty="0"/>
          </a:p>
        </p:txBody>
      </p:sp>
      <p:sp>
        <p:nvSpPr>
          <p:cNvPr id="6" name="Rounded Rectangle 5"/>
          <p:cNvSpPr/>
          <p:nvPr/>
        </p:nvSpPr>
        <p:spPr>
          <a:xfrm>
            <a:off x="2514600" y="905517"/>
            <a:ext cx="6096000" cy="1646297"/>
          </a:xfrm>
          <a:prstGeom prst="roundRect">
            <a:avLst/>
          </a:prstGeom>
          <a:no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a:ea typeface="+mn-ea"/>
              <a:cs typeface="+mn-cs"/>
            </a:endParaRPr>
          </a:p>
        </p:txBody>
      </p:sp>
      <p:sp>
        <p:nvSpPr>
          <p:cNvPr id="8" name="Rounded Rectangle 7"/>
          <p:cNvSpPr/>
          <p:nvPr/>
        </p:nvSpPr>
        <p:spPr>
          <a:xfrm>
            <a:off x="381000" y="1291824"/>
            <a:ext cx="1676400" cy="1066800"/>
          </a:xfrm>
          <a:prstGeom prst="round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Arial"/>
                <a:ea typeface="+mn-ea"/>
                <a:cs typeface="+mn-cs"/>
              </a:rPr>
              <a:t>Transactional Data</a:t>
            </a:r>
          </a:p>
        </p:txBody>
      </p:sp>
      <p:sp>
        <p:nvSpPr>
          <p:cNvPr id="10" name="Rounded Rectangle 9"/>
          <p:cNvSpPr/>
          <p:nvPr/>
        </p:nvSpPr>
        <p:spPr>
          <a:xfrm>
            <a:off x="2732567" y="1320399"/>
            <a:ext cx="3668233" cy="1066800"/>
          </a:xfrm>
          <a:prstGeom prst="round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Arial"/>
                <a:ea typeface="+mn-ea"/>
                <a:cs typeface="+mn-cs"/>
              </a:rPr>
              <a:t>Transaction Filtering:</a:t>
            </a:r>
          </a:p>
          <a:p>
            <a:pPr lvl="1" fontAlgn="base">
              <a:spcBef>
                <a:spcPct val="0"/>
              </a:spcBef>
              <a:spcAft>
                <a:spcPct val="0"/>
              </a:spcAft>
              <a:defRPr/>
            </a:pPr>
            <a:r>
              <a:rPr lang="en-US" sz="1600" i="1" kern="0" dirty="0">
                <a:solidFill>
                  <a:srgbClr val="000000"/>
                </a:solidFill>
                <a:latin typeface="Arial"/>
              </a:rPr>
              <a:t>(1</a:t>
            </a:r>
            <a:r>
              <a:rPr lang="en-US" sz="1600" i="1" kern="0" dirty="0" smtClean="0">
                <a:solidFill>
                  <a:srgbClr val="000000"/>
                </a:solidFill>
                <a:latin typeface="Arial"/>
              </a:rPr>
              <a:t>)</a:t>
            </a:r>
            <a:r>
              <a:rPr lang="en-US" sz="1600" i="1" kern="0" dirty="0">
                <a:solidFill>
                  <a:srgbClr val="000000"/>
                </a:solidFill>
                <a:latin typeface="Arial"/>
              </a:rPr>
              <a:t> </a:t>
            </a:r>
            <a:r>
              <a:rPr lang="en-US" sz="1600" i="1" u="sng" kern="0" dirty="0" smtClean="0">
                <a:solidFill>
                  <a:srgbClr val="000000"/>
                </a:solidFill>
                <a:latin typeface="Arial"/>
              </a:rPr>
              <a:t>transaction </a:t>
            </a:r>
            <a:r>
              <a:rPr lang="en-US" sz="1600" i="1" u="sng" kern="0" dirty="0">
                <a:solidFill>
                  <a:srgbClr val="000000"/>
                </a:solidFill>
                <a:latin typeface="Arial"/>
              </a:rPr>
              <a:t>type</a:t>
            </a:r>
            <a:r>
              <a:rPr lang="en-US" sz="1600" i="1" kern="0" dirty="0">
                <a:solidFill>
                  <a:srgbClr val="000000"/>
                </a:solidFill>
                <a:latin typeface="Arial"/>
              </a:rPr>
              <a:t/>
            </a:r>
            <a:br>
              <a:rPr lang="en-US" sz="1600" i="1" kern="0" dirty="0">
                <a:solidFill>
                  <a:srgbClr val="000000"/>
                </a:solidFill>
                <a:latin typeface="Arial"/>
              </a:rPr>
            </a:br>
            <a:r>
              <a:rPr lang="en-US" sz="1600" i="1" kern="0" dirty="0">
                <a:solidFill>
                  <a:srgbClr val="000000"/>
                </a:solidFill>
                <a:latin typeface="Arial"/>
              </a:rPr>
              <a:t>(2) </a:t>
            </a:r>
            <a:r>
              <a:rPr lang="en-US" sz="1600" i="1" u="sng" kern="0" dirty="0" smtClean="0">
                <a:solidFill>
                  <a:srgbClr val="000000"/>
                </a:solidFill>
                <a:latin typeface="Arial"/>
              </a:rPr>
              <a:t>payer type (COT)</a:t>
            </a:r>
            <a:endParaRPr lang="en-US" sz="1600" i="1" u="sng" kern="0" dirty="0">
              <a:solidFill>
                <a:srgbClr val="000000"/>
              </a:solidFill>
              <a:latin typeface="Arial"/>
            </a:endParaRPr>
          </a:p>
          <a:p>
            <a:pPr lvl="1" fontAlgn="base">
              <a:spcBef>
                <a:spcPct val="0"/>
              </a:spcBef>
              <a:spcAft>
                <a:spcPct val="0"/>
              </a:spcAft>
              <a:defRPr/>
            </a:pPr>
            <a:r>
              <a:rPr lang="en-US" sz="1600" i="1" kern="0" dirty="0">
                <a:solidFill>
                  <a:srgbClr val="000000"/>
                </a:solidFill>
                <a:latin typeface="Arial"/>
              </a:rPr>
              <a:t>(3) </a:t>
            </a:r>
            <a:r>
              <a:rPr lang="en-US" sz="1600" i="1" u="sng" kern="0" dirty="0" smtClean="0">
                <a:solidFill>
                  <a:srgbClr val="000000"/>
                </a:solidFill>
                <a:latin typeface="Arial"/>
              </a:rPr>
              <a:t>period</a:t>
            </a:r>
            <a:endParaRPr lang="en-US" sz="1600" i="1" u="sng" kern="0" dirty="0">
              <a:solidFill>
                <a:srgbClr val="000000"/>
              </a:solidFill>
              <a:latin typeface="Arial"/>
            </a:endParaRPr>
          </a:p>
        </p:txBody>
      </p:sp>
      <p:sp>
        <p:nvSpPr>
          <p:cNvPr id="11" name="Rounded Rectangle 10"/>
          <p:cNvSpPr/>
          <p:nvPr/>
        </p:nvSpPr>
        <p:spPr>
          <a:xfrm>
            <a:off x="6705600" y="1320399"/>
            <a:ext cx="1676400" cy="1066800"/>
          </a:xfrm>
          <a:prstGeom prst="round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Arial"/>
                <a:ea typeface="+mn-ea"/>
                <a:cs typeface="+mn-cs"/>
              </a:rPr>
              <a:t>Calculations</a:t>
            </a:r>
          </a:p>
        </p:txBody>
      </p:sp>
      <p:sp>
        <p:nvSpPr>
          <p:cNvPr id="12" name="TextBox 11"/>
          <p:cNvSpPr txBox="1"/>
          <p:nvPr/>
        </p:nvSpPr>
        <p:spPr>
          <a:xfrm>
            <a:off x="3352800" y="940954"/>
            <a:ext cx="4572000" cy="369332"/>
          </a:xfrm>
          <a:prstGeom prst="rect">
            <a:avLst/>
          </a:prstGeom>
          <a:noFill/>
        </p:spPr>
        <p:txBody>
          <a:bodyPr wrap="square" rtlCol="0">
            <a:spAutoFit/>
          </a:bodyPr>
          <a:lstStyle/>
          <a:p>
            <a:pPr algn="ctr" fontAlgn="base">
              <a:spcBef>
                <a:spcPct val="0"/>
              </a:spcBef>
              <a:spcAft>
                <a:spcPct val="0"/>
              </a:spcAft>
            </a:pPr>
            <a:r>
              <a:rPr lang="en-US" dirty="0" smtClean="0">
                <a:solidFill>
                  <a:srgbClr val="000000"/>
                </a:solidFill>
                <a:latin typeface="Arial" charset="0"/>
              </a:rPr>
              <a:t>Price Reporting Processes</a:t>
            </a:r>
            <a:endParaRPr lang="en-US" dirty="0">
              <a:solidFill>
                <a:srgbClr val="000000"/>
              </a:solidFill>
              <a:latin typeface="Arial" charset="0"/>
            </a:endParaRPr>
          </a:p>
        </p:txBody>
      </p:sp>
      <p:sp>
        <p:nvSpPr>
          <p:cNvPr id="14" name="Right Arrow 13"/>
          <p:cNvSpPr/>
          <p:nvPr/>
        </p:nvSpPr>
        <p:spPr>
          <a:xfrm>
            <a:off x="6448425" y="1710924"/>
            <a:ext cx="228600" cy="304800"/>
          </a:xfrm>
          <a:prstGeom prst="rightArrow">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a:ea typeface="+mn-ea"/>
              <a:cs typeface="+mn-cs"/>
            </a:endParaRPr>
          </a:p>
        </p:txBody>
      </p:sp>
      <p:sp>
        <p:nvSpPr>
          <p:cNvPr id="15" name="Right Arrow 14"/>
          <p:cNvSpPr/>
          <p:nvPr/>
        </p:nvSpPr>
        <p:spPr>
          <a:xfrm>
            <a:off x="2209800" y="1710924"/>
            <a:ext cx="228600" cy="304800"/>
          </a:xfrm>
          <a:prstGeom prst="rightArrow">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a:ea typeface="+mn-ea"/>
              <a:cs typeface="+mn-cs"/>
            </a:endParaRPr>
          </a:p>
        </p:txBody>
      </p:sp>
      <p:sp>
        <p:nvSpPr>
          <p:cNvPr id="16" name="Right Arrow 15"/>
          <p:cNvSpPr/>
          <p:nvPr/>
        </p:nvSpPr>
        <p:spPr>
          <a:xfrm rot="5400000">
            <a:off x="5448300" y="2569496"/>
            <a:ext cx="228600" cy="304800"/>
          </a:xfrm>
          <a:prstGeom prst="rightArrow">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a:ea typeface="+mn-ea"/>
              <a:cs typeface="+mn-cs"/>
            </a:endParaRPr>
          </a:p>
        </p:txBody>
      </p:sp>
      <p:sp>
        <p:nvSpPr>
          <p:cNvPr id="17" name="Rounded Rectangle 16"/>
          <p:cNvSpPr/>
          <p:nvPr/>
        </p:nvSpPr>
        <p:spPr>
          <a:xfrm>
            <a:off x="2514600" y="2920366"/>
            <a:ext cx="6096000" cy="1598471"/>
          </a:xfrm>
          <a:prstGeom prst="roundRect">
            <a:avLst/>
          </a:prstGeom>
          <a:no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a:ea typeface="+mn-ea"/>
              <a:cs typeface="+mn-cs"/>
            </a:endParaRPr>
          </a:p>
        </p:txBody>
      </p:sp>
      <p:sp>
        <p:nvSpPr>
          <p:cNvPr id="18" name="TextBox 17"/>
          <p:cNvSpPr txBox="1"/>
          <p:nvPr/>
        </p:nvSpPr>
        <p:spPr>
          <a:xfrm>
            <a:off x="3048000" y="3008234"/>
            <a:ext cx="5029200" cy="369332"/>
          </a:xfrm>
          <a:prstGeom prst="rect">
            <a:avLst/>
          </a:prstGeom>
          <a:noFill/>
        </p:spPr>
        <p:txBody>
          <a:bodyPr wrap="square" rtlCol="0">
            <a:spAutoFit/>
          </a:bodyPr>
          <a:lstStyle/>
          <a:p>
            <a:pPr algn="ctr" fontAlgn="base">
              <a:spcBef>
                <a:spcPct val="0"/>
              </a:spcBef>
              <a:spcAft>
                <a:spcPct val="0"/>
              </a:spcAft>
            </a:pPr>
            <a:r>
              <a:rPr lang="en-US" dirty="0" smtClean="0">
                <a:solidFill>
                  <a:srgbClr val="000000"/>
                </a:solidFill>
                <a:latin typeface="Arial" charset="0"/>
              </a:rPr>
              <a:t>Data Submission to CMS</a:t>
            </a:r>
            <a:endParaRPr lang="en-US" dirty="0">
              <a:solidFill>
                <a:srgbClr val="000000"/>
              </a:solidFill>
              <a:latin typeface="Arial" charset="0"/>
            </a:endParaRPr>
          </a:p>
        </p:txBody>
      </p:sp>
      <p:sp>
        <p:nvSpPr>
          <p:cNvPr id="19" name="Rectangle 18"/>
          <p:cNvSpPr/>
          <p:nvPr/>
        </p:nvSpPr>
        <p:spPr>
          <a:xfrm>
            <a:off x="3124200" y="3421867"/>
            <a:ext cx="2286000" cy="914400"/>
          </a:xfrm>
          <a:prstGeom prst="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Arial"/>
                <a:ea typeface="+mn-ea"/>
                <a:cs typeface="+mn-cs"/>
              </a:rPr>
              <a:t>Private Payer Rate</a:t>
            </a:r>
            <a:r>
              <a:rPr kumimoji="0" lang="en-US" sz="1800" b="0" i="0" u="none" strike="noStrike" kern="0" cap="none" spc="0" normalizeH="0" noProof="0" dirty="0" smtClean="0">
                <a:ln>
                  <a:noFill/>
                </a:ln>
                <a:solidFill>
                  <a:srgbClr val="000000"/>
                </a:solidFill>
                <a:effectLst/>
                <a:uLnTx/>
                <a:uFillTx/>
                <a:latin typeface="Arial"/>
                <a:ea typeface="+mn-ea"/>
                <a:cs typeface="+mn-cs"/>
              </a:rPr>
              <a:t> per Test Performed</a:t>
            </a:r>
            <a:endParaRPr kumimoji="0" lang="en-US" sz="1800" b="0" i="0" u="none" strike="noStrike" kern="0" cap="none" spc="0" normalizeH="0" baseline="0" noProof="0" dirty="0" smtClean="0">
              <a:ln>
                <a:noFill/>
              </a:ln>
              <a:solidFill>
                <a:srgbClr val="000000"/>
              </a:solidFill>
              <a:effectLst/>
              <a:uLnTx/>
              <a:uFillTx/>
              <a:latin typeface="Arial"/>
              <a:ea typeface="+mn-ea"/>
              <a:cs typeface="+mn-cs"/>
            </a:endParaRPr>
          </a:p>
        </p:txBody>
      </p:sp>
      <p:sp>
        <p:nvSpPr>
          <p:cNvPr id="21" name="Rectangle 20"/>
          <p:cNvSpPr/>
          <p:nvPr/>
        </p:nvSpPr>
        <p:spPr>
          <a:xfrm>
            <a:off x="5794744" y="3431392"/>
            <a:ext cx="2282456" cy="914400"/>
          </a:xfrm>
          <a:prstGeom prst="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Arial"/>
                <a:ea typeface="+mn-ea"/>
                <a:cs typeface="+mn-cs"/>
              </a:rPr>
              <a:t>Volume of Each Test Performed at Each Rate</a:t>
            </a:r>
          </a:p>
        </p:txBody>
      </p:sp>
    </p:spTree>
    <p:extLst>
      <p:ext uri="{BB962C8B-B14F-4D97-AF65-F5344CB8AC3E}">
        <p14:creationId xmlns:p14="http://schemas.microsoft.com/office/powerpoint/2010/main" val="1422292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17</a:t>
            </a:fld>
            <a:endParaRPr lang="en-GB"/>
          </a:p>
        </p:txBody>
      </p:sp>
      <p:sp>
        <p:nvSpPr>
          <p:cNvPr id="4" name="Content Placeholder 3"/>
          <p:cNvSpPr>
            <a:spLocks noGrp="1"/>
          </p:cNvSpPr>
          <p:nvPr>
            <p:ph sz="quarter" idx="12"/>
          </p:nvPr>
        </p:nvSpPr>
        <p:spPr>
          <a:xfrm>
            <a:off x="288000" y="839972"/>
            <a:ext cx="8568000" cy="4104168"/>
          </a:xfrm>
        </p:spPr>
        <p:txBody>
          <a:bodyPr>
            <a:normAutofit/>
          </a:bodyPr>
          <a:lstStyle/>
          <a:p>
            <a:r>
              <a:rPr lang="en-US" dirty="0" smtClean="0"/>
              <a:t>Operationalizing the reporting requirement will require many decisions specific to your organization</a:t>
            </a:r>
          </a:p>
          <a:p>
            <a:pPr lvl="1"/>
            <a:r>
              <a:rPr lang="en-US" dirty="0" smtClean="0"/>
              <a:t>Every business is different and uses different systems</a:t>
            </a:r>
          </a:p>
          <a:p>
            <a:r>
              <a:rPr lang="en-US" dirty="0" smtClean="0"/>
              <a:t>Data must be certified by c-suite executives and are subject to </a:t>
            </a:r>
            <a:r>
              <a:rPr lang="en-US" dirty="0" err="1" smtClean="0"/>
              <a:t>CMPs</a:t>
            </a:r>
            <a:endParaRPr lang="en-US" dirty="0" smtClean="0"/>
          </a:p>
          <a:p>
            <a:pPr lvl="1"/>
            <a:r>
              <a:rPr lang="en-US" dirty="0" smtClean="0"/>
              <a:t>How can the certification be supported in your organization</a:t>
            </a:r>
          </a:p>
          <a:p>
            <a:pPr lvl="1"/>
            <a:r>
              <a:rPr lang="en-US" dirty="0" smtClean="0"/>
              <a:t>The reporting entity may be reporting data for multiple NPI entities</a:t>
            </a:r>
          </a:p>
          <a:p>
            <a:r>
              <a:rPr lang="en-US" dirty="0" smtClean="0"/>
              <a:t>Document the process:</a:t>
            </a:r>
          </a:p>
          <a:p>
            <a:pPr lvl="1"/>
            <a:r>
              <a:rPr lang="en-US" dirty="0" smtClean="0"/>
              <a:t>Establish a methodology that explains the filtering approach and how the filters are applied</a:t>
            </a:r>
          </a:p>
          <a:p>
            <a:pPr lvl="1"/>
            <a:r>
              <a:rPr lang="en-US" dirty="0" smtClean="0"/>
              <a:t>Document how the reported figures are calculated on the basis of the payment data</a:t>
            </a:r>
          </a:p>
          <a:p>
            <a:pPr lvl="1"/>
            <a:r>
              <a:rPr lang="en-US" dirty="0" smtClean="0"/>
              <a:t>Establish and document a sub-certification process to support the certification to CMS</a:t>
            </a:r>
          </a:p>
          <a:p>
            <a:endParaRPr lang="en-US" dirty="0"/>
          </a:p>
        </p:txBody>
      </p:sp>
      <p:sp>
        <p:nvSpPr>
          <p:cNvPr id="5" name="Title 4"/>
          <p:cNvSpPr>
            <a:spLocks noGrp="1"/>
          </p:cNvSpPr>
          <p:nvPr>
            <p:ph type="title"/>
          </p:nvPr>
        </p:nvSpPr>
        <p:spPr/>
        <p:txBody>
          <a:bodyPr/>
          <a:lstStyle/>
          <a:p>
            <a:r>
              <a:rPr lang="en-US" dirty="0" smtClean="0"/>
              <a:t>Drug Price Reporting Lessons:  Documentation is Key</a:t>
            </a:r>
            <a:endParaRPr lang="en-US" dirty="0"/>
          </a:p>
        </p:txBody>
      </p:sp>
    </p:spTree>
    <p:extLst>
      <p:ext uri="{BB962C8B-B14F-4D97-AF65-F5344CB8AC3E}">
        <p14:creationId xmlns:p14="http://schemas.microsoft.com/office/powerpoint/2010/main" val="33181094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6" name="Subsection Divider Text"/>
          <p:cNvSpPr>
            <a:spLocks noGrp="1"/>
          </p:cNvSpPr>
          <p:nvPr>
            <p:ph type="body" sz="quarter" idx="11"/>
          </p:nvPr>
        </p:nvSpPr>
        <p:spPr>
          <a:xfrm>
            <a:off x="431321" y="2404532"/>
            <a:ext cx="8384875" cy="338667"/>
          </a:xfrm>
        </p:spPr>
        <p:txBody>
          <a:bodyPr>
            <a:normAutofit fontScale="92500" lnSpcReduction="10000"/>
          </a:bodyPr>
          <a:lstStyle/>
          <a:p>
            <a:r>
              <a:rPr lang="en-US" dirty="0" smtClean="0"/>
              <a:t>How are they defined and treated?</a:t>
            </a:r>
            <a:endParaRPr lang="en-US" dirty="0"/>
          </a:p>
        </p:txBody>
      </p:sp>
      <p:sp>
        <p:nvSpPr>
          <p:cNvPr id="5" name="Subsection Divider Title"/>
          <p:cNvSpPr>
            <a:spLocks noGrp="1"/>
          </p:cNvSpPr>
          <p:nvPr>
            <p:ph type="title"/>
          </p:nvPr>
        </p:nvSpPr>
        <p:spPr>
          <a:xfrm>
            <a:off x="431322" y="382843"/>
            <a:ext cx="4072945" cy="1351660"/>
          </a:xfrm>
        </p:spPr>
        <p:txBody>
          <a:bodyPr/>
          <a:lstStyle/>
          <a:p>
            <a:r>
              <a:rPr lang="en-US" dirty="0" smtClean="0"/>
              <a:t>Advanced Diagnostic Laboratory Tests (ADLTs)</a:t>
            </a:r>
            <a:endParaRPr lang="en-US" dirty="0"/>
          </a:p>
        </p:txBody>
      </p:sp>
    </p:spTree>
    <p:extLst>
      <p:ext uri="{BB962C8B-B14F-4D97-AF65-F5344CB8AC3E}">
        <p14:creationId xmlns:p14="http://schemas.microsoft.com/office/powerpoint/2010/main" val="6298181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19</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32500" lnSpcReduction="20000"/>
          </a:bodyPr>
          <a:lstStyle/>
          <a:p>
            <a:pPr marL="0" indent="0">
              <a:buNone/>
            </a:pPr>
            <a:r>
              <a:rPr lang="en-US" sz="4200" dirty="0" smtClean="0"/>
              <a:t>ADLTs are a subset of clinical diagnostic lab tests (CDLTs) that are:</a:t>
            </a:r>
          </a:p>
          <a:p>
            <a:r>
              <a:rPr lang="en-US" sz="4200" dirty="0" smtClean="0"/>
              <a:t>Covered under Medicare Part B; </a:t>
            </a:r>
            <a:r>
              <a:rPr lang="en-US" sz="4200" b="1" dirty="0" smtClean="0"/>
              <a:t>and</a:t>
            </a:r>
          </a:p>
          <a:p>
            <a:r>
              <a:rPr lang="en-US" sz="4200" dirty="0" smtClean="0"/>
              <a:t>Offered and furnished only by a single lab, and not sold for use by a lab other than the one that designed the test (or a successor owner)</a:t>
            </a:r>
          </a:p>
          <a:p>
            <a:pPr marL="270000" lvl="1" indent="0">
              <a:buNone/>
            </a:pPr>
            <a:endParaRPr lang="en-US" sz="3800" dirty="0"/>
          </a:p>
          <a:p>
            <a:pPr marL="270000" lvl="1" indent="0">
              <a:buNone/>
            </a:pPr>
            <a:r>
              <a:rPr lang="en-US" sz="3800" b="1" dirty="0" smtClean="0"/>
              <a:t>AND</a:t>
            </a:r>
            <a:r>
              <a:rPr lang="en-US" sz="3800" dirty="0" smtClean="0"/>
              <a:t> THAT MEET </a:t>
            </a:r>
            <a:r>
              <a:rPr lang="en-US" sz="3800" b="1" dirty="0" smtClean="0"/>
              <a:t>ONE</a:t>
            </a:r>
            <a:r>
              <a:rPr lang="en-US" sz="3800" dirty="0" smtClean="0"/>
              <a:t> OF THE FOLLOWING CRITERIA:</a:t>
            </a:r>
          </a:p>
          <a:p>
            <a:pPr marL="270000" lvl="1" indent="0">
              <a:buNone/>
            </a:pPr>
            <a:endParaRPr lang="en-US" sz="3800" dirty="0" smtClean="0"/>
          </a:p>
          <a:p>
            <a:pPr marL="742950" indent="-742950">
              <a:buFont typeface="+mj-lt"/>
              <a:buAutoNum type="arabicPeriod"/>
            </a:pPr>
            <a:r>
              <a:rPr lang="en-US" sz="4200" dirty="0" smtClean="0"/>
              <a:t>Is an analysis of multiple </a:t>
            </a:r>
            <a:r>
              <a:rPr lang="en-US" sz="3800" dirty="0" smtClean="0"/>
              <a:t>biomarkers of DNA, RNA or proteins (and may include other assays),  that when combined with a unique algorithm yields a patient-specific result that predicts the probability the patient will develop a certain condition(s) or respond to a particular therapy(</a:t>
            </a:r>
            <a:r>
              <a:rPr lang="en-US" sz="3800" dirty="0" err="1" smtClean="0"/>
              <a:t>ies</a:t>
            </a:r>
            <a:r>
              <a:rPr lang="en-US" sz="3800" dirty="0" smtClean="0"/>
              <a:t>), and that provide new clinical diagnostic information that can’t be obtained from any other test or tests, </a:t>
            </a:r>
            <a:r>
              <a:rPr lang="en-US" sz="3800" b="1" dirty="0" smtClean="0"/>
              <a:t>or</a:t>
            </a:r>
            <a:r>
              <a:rPr lang="en-US" sz="3800" dirty="0" smtClean="0"/>
              <a:t>;</a:t>
            </a:r>
          </a:p>
          <a:p>
            <a:pPr marL="742950" indent="-742950">
              <a:buFont typeface="+mj-lt"/>
              <a:buAutoNum type="arabicPeriod"/>
            </a:pPr>
            <a:r>
              <a:rPr lang="en-US" sz="3800" dirty="0" smtClean="0"/>
              <a:t>Is cleared or approved by the FDA.</a:t>
            </a:r>
            <a:br>
              <a:rPr lang="en-US" sz="3800" dirty="0" smtClean="0"/>
            </a:br>
            <a:endParaRPr lang="en-US" sz="3800" dirty="0" smtClean="0"/>
          </a:p>
          <a:p>
            <a:pPr marL="0" indent="0">
              <a:buNone/>
            </a:pPr>
            <a:r>
              <a:rPr lang="en-US" sz="4300" dirty="0" smtClean="0"/>
              <a:t>Tests are </a:t>
            </a:r>
            <a:r>
              <a:rPr lang="en-US" sz="4300" b="1" dirty="0" smtClean="0"/>
              <a:t>not</a:t>
            </a:r>
            <a:r>
              <a:rPr lang="en-US" sz="4300" dirty="0" smtClean="0"/>
              <a:t> automatically classified as ADLTs. Labs must apply for designation as an ADLT</a:t>
            </a:r>
            <a:endParaRPr lang="en-US" sz="4300" dirty="0"/>
          </a:p>
        </p:txBody>
      </p:sp>
      <p:sp>
        <p:nvSpPr>
          <p:cNvPr id="2" name="Slide Title"/>
          <p:cNvSpPr>
            <a:spLocks noGrp="1"/>
          </p:cNvSpPr>
          <p:nvPr>
            <p:ph type="title"/>
          </p:nvPr>
        </p:nvSpPr>
        <p:spPr/>
        <p:txBody>
          <a:bodyPr/>
          <a:lstStyle/>
          <a:p>
            <a:r>
              <a:rPr lang="en-US" dirty="0" smtClean="0"/>
              <a:t>What are Advanced Diagnostic Lab Tests?</a:t>
            </a:r>
            <a:endParaRPr lang="en-US" dirty="0"/>
          </a:p>
        </p:txBody>
      </p:sp>
    </p:spTree>
    <p:extLst>
      <p:ext uri="{BB962C8B-B14F-4D97-AF65-F5344CB8AC3E}">
        <p14:creationId xmlns:p14="http://schemas.microsoft.com/office/powerpoint/2010/main" val="2188174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t>|  </a:t>
            </a:r>
            <a:fld id="{6967D197-2218-4700-B211-63EF06F51A7E}" type="slidenum">
              <a:rPr lang="en-US" smtClean="0"/>
              <a:pPr/>
              <a:t>2</a:t>
            </a:fld>
            <a:endParaRPr lang="en-US" dirty="0"/>
          </a:p>
        </p:txBody>
      </p:sp>
      <p:sp>
        <p:nvSpPr>
          <p:cNvPr id="4" name="Entity Name Placeholder"/>
          <p:cNvSpPr>
            <a:spLocks noGrp="1"/>
          </p:cNvSpPr>
          <p:nvPr>
            <p:ph type="ftr" sz="quarter" idx="3"/>
          </p:nvPr>
        </p:nvSpPr>
        <p:spPr/>
        <p:txBody>
          <a:bodyPr/>
          <a:lstStyle/>
          <a:p>
            <a:pPr algn="r"/>
            <a:r>
              <a:rPr lang="en-US" dirty="0" smtClean="0"/>
              <a:t>Hogan Lovells</a:t>
            </a:r>
          </a:p>
        </p:txBody>
      </p:sp>
      <p:sp>
        <p:nvSpPr>
          <p:cNvPr id="3" name="Content"/>
          <p:cNvSpPr>
            <a:spLocks noGrp="1"/>
          </p:cNvSpPr>
          <p:nvPr>
            <p:ph sz="quarter" idx="12"/>
          </p:nvPr>
        </p:nvSpPr>
        <p:spPr/>
        <p:txBody>
          <a:bodyPr>
            <a:normAutofit fontScale="55000" lnSpcReduction="20000"/>
          </a:bodyPr>
          <a:lstStyle/>
          <a:p>
            <a:r>
              <a:rPr lang="en-US" sz="3600" dirty="0"/>
              <a:t>These presentation materials are provided for informational purposes only and do not constitute legal advice or the views or positions of Hogan Lovells. These presentation materials are intended, but not promised or guaranteed to be current, complete, or up-to-date and should in no way be taken as an indication of future results. Transmission of the information is not intended to create, and the receipt does not constitute, an attorney-client relationship between sender and receiver. The presentation materials are offered only for general informational and educational purposes. They are not offered as and do not constitute legal advice or legal opinions. You should not act or rely on any information contained in these presentation materials without first seeking the advice of an attorney.</a:t>
            </a:r>
          </a:p>
          <a:p>
            <a:endParaRPr lang="en-US" sz="3600" dirty="0" smtClean="0"/>
          </a:p>
        </p:txBody>
      </p:sp>
      <p:sp>
        <p:nvSpPr>
          <p:cNvPr id="2" name="Slide Title"/>
          <p:cNvSpPr>
            <a:spLocks noGrp="1"/>
          </p:cNvSpPr>
          <p:nvPr>
            <p:ph type="title"/>
          </p:nvPr>
        </p:nvSpPr>
        <p:spPr/>
        <p:txBody>
          <a:bodyPr/>
          <a:lstStyle/>
          <a:p>
            <a:r>
              <a:rPr lang="en-US" dirty="0" smtClean="0"/>
              <a:t>Disclaimer</a:t>
            </a:r>
            <a:endParaRPr lang="en-US" dirty="0"/>
          </a:p>
        </p:txBody>
      </p:sp>
    </p:spTree>
    <p:extLst>
      <p:ext uri="{BB962C8B-B14F-4D97-AF65-F5344CB8AC3E}">
        <p14:creationId xmlns:p14="http://schemas.microsoft.com/office/powerpoint/2010/main" val="29373268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20</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40000" lnSpcReduction="20000"/>
          </a:bodyPr>
          <a:lstStyle/>
          <a:p>
            <a:pPr marL="0" indent="0">
              <a:buNone/>
            </a:pPr>
            <a:r>
              <a:rPr lang="en-US" sz="4200" b="1" dirty="0" smtClean="0"/>
              <a:t>Data Collection and Data Reporting:</a:t>
            </a:r>
          </a:p>
          <a:p>
            <a:r>
              <a:rPr lang="en-US" sz="4200" dirty="0" smtClean="0"/>
              <a:t>Labs report private payer rates every 3 years for most tests but for ADLTs the data are reported and the rates are adjusted annually.</a:t>
            </a:r>
          </a:p>
          <a:p>
            <a:pPr marL="0" indent="0">
              <a:buNone/>
            </a:pPr>
            <a:r>
              <a:rPr lang="en-US" sz="4200" b="1" dirty="0" smtClean="0"/>
              <a:t>Payment for new ADLTs:</a:t>
            </a:r>
          </a:p>
          <a:p>
            <a:r>
              <a:rPr lang="en-US" sz="4200" dirty="0" smtClean="0"/>
              <a:t>For new ADLTs not paid under the CLFS prior to January 1, 2018, the payment rate for an “initial period” will be the actual list charge for the test</a:t>
            </a:r>
          </a:p>
          <a:p>
            <a:r>
              <a:rPr lang="en-US" sz="4200" dirty="0" smtClean="0"/>
              <a:t>This “initial period” will be the first three quarters following the later of (1) the date that Medicare Part B coverage is determined or  (2) ADLT status is granted by CMS</a:t>
            </a:r>
          </a:p>
          <a:p>
            <a:r>
              <a:rPr lang="en-US" sz="4200" dirty="0" smtClean="0"/>
              <a:t>Once sufficient private payer data are available for new ADLTs, they also will be paid at the weighted median of private payer rates</a:t>
            </a:r>
          </a:p>
          <a:p>
            <a:r>
              <a:rPr lang="en-US" sz="4200" dirty="0" smtClean="0"/>
              <a:t>If the actual list charge paid during the “initial period” is more than 130% of the weighted median rate, CMS will recoup the difference </a:t>
            </a:r>
          </a:p>
          <a:p>
            <a:pPr marL="0" indent="0">
              <a:buNone/>
            </a:pPr>
            <a:r>
              <a:rPr lang="en-US" sz="4200" b="1" dirty="0" smtClean="0"/>
              <a:t>For ADLTs furnished prior to 1/1/2018, payment will be based on the Medicare cross-walking and gap-filling methods, not existing MAC rates.</a:t>
            </a:r>
          </a:p>
          <a:p>
            <a:pPr marL="270000" lvl="1" indent="0">
              <a:buNone/>
            </a:pPr>
            <a:endParaRPr lang="en-US" sz="3800" dirty="0"/>
          </a:p>
          <a:p>
            <a:endParaRPr lang="en-US" dirty="0" smtClean="0"/>
          </a:p>
          <a:p>
            <a:pPr lvl="1"/>
            <a:endParaRPr lang="en-US" sz="2900" dirty="0" smtClean="0"/>
          </a:p>
          <a:p>
            <a:pPr marL="0" indent="0">
              <a:buNone/>
            </a:pPr>
            <a:endParaRPr lang="en-US" sz="3600" dirty="0" smtClean="0"/>
          </a:p>
        </p:txBody>
      </p:sp>
      <p:sp>
        <p:nvSpPr>
          <p:cNvPr id="2" name="Slide Title"/>
          <p:cNvSpPr>
            <a:spLocks noGrp="1"/>
          </p:cNvSpPr>
          <p:nvPr>
            <p:ph type="title"/>
          </p:nvPr>
        </p:nvSpPr>
        <p:spPr/>
        <p:txBody>
          <a:bodyPr/>
          <a:lstStyle/>
          <a:p>
            <a:r>
              <a:rPr lang="en-US" dirty="0" smtClean="0"/>
              <a:t>How are ADLTs Treated Differently?</a:t>
            </a:r>
            <a:endParaRPr lang="en-US" dirty="0"/>
          </a:p>
        </p:txBody>
      </p:sp>
    </p:spTree>
    <p:extLst>
      <p:ext uri="{BB962C8B-B14F-4D97-AF65-F5344CB8AC3E}">
        <p14:creationId xmlns:p14="http://schemas.microsoft.com/office/powerpoint/2010/main" val="24650037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6" name="Subsection Divider Text"/>
          <p:cNvSpPr>
            <a:spLocks noGrp="1"/>
          </p:cNvSpPr>
          <p:nvPr>
            <p:ph type="body" sz="quarter" idx="11"/>
          </p:nvPr>
        </p:nvSpPr>
        <p:spPr>
          <a:xfrm>
            <a:off x="431321" y="2404532"/>
            <a:ext cx="8384875" cy="338667"/>
          </a:xfrm>
        </p:spPr>
        <p:txBody>
          <a:bodyPr>
            <a:normAutofit fontScale="92500" lnSpcReduction="10000"/>
          </a:bodyPr>
          <a:lstStyle/>
          <a:p>
            <a:r>
              <a:rPr lang="en-US" dirty="0" smtClean="0"/>
              <a:t>And what will I get paid?</a:t>
            </a:r>
            <a:endParaRPr lang="en-US" dirty="0"/>
          </a:p>
        </p:txBody>
      </p:sp>
      <p:sp>
        <p:nvSpPr>
          <p:cNvPr id="5" name="Subsection Divider Title"/>
          <p:cNvSpPr>
            <a:spLocks noGrp="1"/>
          </p:cNvSpPr>
          <p:nvPr>
            <p:ph type="title"/>
          </p:nvPr>
        </p:nvSpPr>
        <p:spPr>
          <a:xfrm>
            <a:off x="431322" y="382843"/>
            <a:ext cx="4072945" cy="1351660"/>
          </a:xfrm>
        </p:spPr>
        <p:txBody>
          <a:bodyPr/>
          <a:lstStyle/>
          <a:p>
            <a:r>
              <a:rPr lang="en-US" dirty="0" smtClean="0"/>
              <a:t>What is CMS Doing With All These Data?</a:t>
            </a:r>
            <a:endParaRPr lang="en-US" dirty="0"/>
          </a:p>
        </p:txBody>
      </p:sp>
    </p:spTree>
    <p:extLst>
      <p:ext uri="{BB962C8B-B14F-4D97-AF65-F5344CB8AC3E}">
        <p14:creationId xmlns:p14="http://schemas.microsoft.com/office/powerpoint/2010/main" val="11795024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22</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55000" lnSpcReduction="20000"/>
          </a:bodyPr>
          <a:lstStyle/>
          <a:p>
            <a:r>
              <a:rPr lang="en-US" sz="3700" dirty="0" smtClean="0"/>
              <a:t>CMS will take all of the data submitted by labs regarding each private payer rate for each test they performed, and calculate the weighted median of those rates.  This will be the Medicare rate.</a:t>
            </a:r>
            <a:endParaRPr lang="en-US" sz="3700" dirty="0"/>
          </a:p>
          <a:p>
            <a:pPr lvl="1"/>
            <a:r>
              <a:rPr lang="en-US" sz="3800" dirty="0" smtClean="0"/>
              <a:t>The final rule includes several tables illustrating how this works.</a:t>
            </a:r>
          </a:p>
          <a:p>
            <a:endParaRPr lang="en-US" dirty="0" smtClean="0"/>
          </a:p>
          <a:p>
            <a:r>
              <a:rPr lang="en-US" sz="3600" dirty="0" smtClean="0"/>
              <a:t>The new rates effective January 1, 2018 will be in effect for 3 calendar years (or 1 calendar year for ADLTs)</a:t>
            </a:r>
            <a:br>
              <a:rPr lang="en-US" sz="3600" dirty="0" smtClean="0"/>
            </a:br>
            <a:endParaRPr lang="en-US" sz="3600" dirty="0" smtClean="0"/>
          </a:p>
          <a:p>
            <a:r>
              <a:rPr lang="en-US" sz="3600" dirty="0" smtClean="0"/>
              <a:t>Unlike the current CLFS, Medicare rates will be national and will not be subject to geographic adjustments, annual updates, or other rate adjustments.</a:t>
            </a:r>
          </a:p>
          <a:p>
            <a:pPr marL="0" indent="0">
              <a:buNone/>
            </a:pPr>
            <a:endParaRPr lang="en-US" sz="3600" dirty="0" smtClean="0"/>
          </a:p>
        </p:txBody>
      </p:sp>
      <p:sp>
        <p:nvSpPr>
          <p:cNvPr id="2" name="Slide Title"/>
          <p:cNvSpPr>
            <a:spLocks noGrp="1"/>
          </p:cNvSpPr>
          <p:nvPr>
            <p:ph type="title"/>
          </p:nvPr>
        </p:nvSpPr>
        <p:spPr/>
        <p:txBody>
          <a:bodyPr/>
          <a:lstStyle/>
          <a:p>
            <a:r>
              <a:rPr lang="en-US" dirty="0" smtClean="0"/>
              <a:t>How Does CMS Determine the New Lab Rates?</a:t>
            </a:r>
            <a:endParaRPr lang="en-US" dirty="0"/>
          </a:p>
        </p:txBody>
      </p:sp>
    </p:spTree>
    <p:extLst>
      <p:ext uri="{BB962C8B-B14F-4D97-AF65-F5344CB8AC3E}">
        <p14:creationId xmlns:p14="http://schemas.microsoft.com/office/powerpoint/2010/main" val="13638312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23</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85000" lnSpcReduction="20000"/>
          </a:bodyPr>
          <a:lstStyle/>
          <a:p>
            <a:r>
              <a:rPr lang="en-US" sz="3300" dirty="0" smtClean="0"/>
              <a:t>PAMA requires a 6 year phase-in of any rate reductions under the PAMA rules.</a:t>
            </a:r>
            <a:endParaRPr lang="en-US" sz="3300" dirty="0"/>
          </a:p>
          <a:p>
            <a:endParaRPr lang="en-US" dirty="0" smtClean="0"/>
          </a:p>
          <a:p>
            <a:pPr lvl="1"/>
            <a:r>
              <a:rPr lang="en-US" sz="3200" dirty="0" smtClean="0"/>
              <a:t>For years 2018 through 2020, rates can be reduced no more than 10% per year.</a:t>
            </a:r>
          </a:p>
          <a:p>
            <a:pPr lvl="1"/>
            <a:r>
              <a:rPr lang="en-US" sz="3200" dirty="0" smtClean="0"/>
              <a:t>For years 2021 through 2023, rates can be reduced no more than 15% per year</a:t>
            </a:r>
            <a:br>
              <a:rPr lang="en-US" sz="3200" dirty="0" smtClean="0"/>
            </a:br>
            <a:endParaRPr lang="en-US" sz="3200" dirty="0" smtClean="0"/>
          </a:p>
          <a:p>
            <a:r>
              <a:rPr lang="en-US" sz="3300" dirty="0" smtClean="0"/>
              <a:t>If any test rates increase under the new system, there is no phase-in.</a:t>
            </a:r>
          </a:p>
          <a:p>
            <a:pPr marL="0" indent="0">
              <a:buNone/>
            </a:pPr>
            <a:endParaRPr lang="en-US" sz="3600" dirty="0" smtClean="0"/>
          </a:p>
        </p:txBody>
      </p:sp>
      <p:sp>
        <p:nvSpPr>
          <p:cNvPr id="2" name="Slide Title"/>
          <p:cNvSpPr>
            <a:spLocks noGrp="1"/>
          </p:cNvSpPr>
          <p:nvPr>
            <p:ph type="title"/>
          </p:nvPr>
        </p:nvSpPr>
        <p:spPr/>
        <p:txBody>
          <a:bodyPr/>
          <a:lstStyle/>
          <a:p>
            <a:r>
              <a:rPr lang="en-US" dirty="0" smtClean="0"/>
              <a:t>What About Changes to the Current Rates?</a:t>
            </a:r>
            <a:endParaRPr lang="en-US" dirty="0"/>
          </a:p>
        </p:txBody>
      </p:sp>
    </p:spTree>
    <p:extLst>
      <p:ext uri="{BB962C8B-B14F-4D97-AF65-F5344CB8AC3E}">
        <p14:creationId xmlns:p14="http://schemas.microsoft.com/office/powerpoint/2010/main" val="30883438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24</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62500" lnSpcReduction="20000"/>
          </a:bodyPr>
          <a:lstStyle/>
          <a:p>
            <a:r>
              <a:rPr lang="en-US" sz="3700" dirty="0" smtClean="0"/>
              <a:t>As we discussed, new ADLTs will be paid the actual list charge for an initial period until there’s enough data to calculate a weighted median of private payer rates.</a:t>
            </a:r>
          </a:p>
          <a:p>
            <a:r>
              <a:rPr lang="en-US" sz="3700" dirty="0" smtClean="0"/>
              <a:t>For a new clinical lab test that isn’t an ADLT, CMS will initially use the cross-walking and gap-filling methods described in current regulations to establish an initial rate, until private payer data are available to calculate a weighted median.</a:t>
            </a:r>
          </a:p>
          <a:p>
            <a:pPr lvl="0">
              <a:buClr>
                <a:srgbClr val="58A618"/>
              </a:buClr>
            </a:pPr>
            <a:r>
              <a:rPr lang="en-US" sz="3600" dirty="0">
                <a:uFill>
                  <a:solidFill>
                    <a:srgbClr val="4D5357"/>
                  </a:solidFill>
                </a:uFill>
              </a:rPr>
              <a:t>PAMA required creation of an Advisory Panel on CDLTs to provide input and recommendations to </a:t>
            </a:r>
            <a:r>
              <a:rPr lang="en-US" sz="3600" dirty="0" smtClean="0">
                <a:uFill>
                  <a:solidFill>
                    <a:srgbClr val="4D5357"/>
                  </a:solidFill>
                </a:uFill>
              </a:rPr>
              <a:t>CMS, including whether to cross-walk or gap-fill codes.  </a:t>
            </a:r>
            <a:r>
              <a:rPr lang="en-US" sz="3600" dirty="0">
                <a:uFill>
                  <a:solidFill>
                    <a:srgbClr val="4D5357"/>
                  </a:solidFill>
                </a:uFill>
              </a:rPr>
              <a:t>This Panel has already been established and has met.</a:t>
            </a:r>
          </a:p>
          <a:p>
            <a:endParaRPr lang="en-US" sz="3700" dirty="0" smtClean="0"/>
          </a:p>
          <a:p>
            <a:pPr marL="0" indent="0">
              <a:buNone/>
            </a:pPr>
            <a:endParaRPr lang="en-US" dirty="0" smtClean="0"/>
          </a:p>
        </p:txBody>
      </p:sp>
      <p:sp>
        <p:nvSpPr>
          <p:cNvPr id="2" name="Slide Title"/>
          <p:cNvSpPr>
            <a:spLocks noGrp="1"/>
          </p:cNvSpPr>
          <p:nvPr>
            <p:ph type="title"/>
          </p:nvPr>
        </p:nvSpPr>
        <p:spPr/>
        <p:txBody>
          <a:bodyPr/>
          <a:lstStyle/>
          <a:p>
            <a:r>
              <a:rPr lang="en-US" dirty="0" smtClean="0"/>
              <a:t>What About New Tests?</a:t>
            </a:r>
            <a:endParaRPr lang="en-US" dirty="0"/>
          </a:p>
        </p:txBody>
      </p:sp>
    </p:spTree>
    <p:extLst>
      <p:ext uri="{BB962C8B-B14F-4D97-AF65-F5344CB8AC3E}">
        <p14:creationId xmlns:p14="http://schemas.microsoft.com/office/powerpoint/2010/main" val="36100496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solidFill>
                  <a:srgbClr val="58A618"/>
                </a:solidFill>
              </a:rPr>
              <a:t>|  </a:t>
            </a:r>
            <a:fld id="{6967D197-2218-4700-B211-63EF06F51A7E}" type="slidenum">
              <a:rPr lang="en-US" smtClean="0">
                <a:solidFill>
                  <a:srgbClr val="58A618"/>
                </a:solidFill>
              </a:rPr>
              <a:pPr/>
              <a:t>25</a:t>
            </a:fld>
            <a:endParaRPr lang="en-US" dirty="0">
              <a:solidFill>
                <a:srgbClr val="58A618"/>
              </a:solidFill>
            </a:endParaRPr>
          </a:p>
        </p:txBody>
      </p:sp>
      <p:sp>
        <p:nvSpPr>
          <p:cNvPr id="4" name="Entity Name Placeholder"/>
          <p:cNvSpPr>
            <a:spLocks noGrp="1"/>
          </p:cNvSpPr>
          <p:nvPr>
            <p:ph type="ftr" sz="quarter" idx="3"/>
          </p:nvPr>
        </p:nvSpPr>
        <p:spPr/>
        <p:txBody>
          <a:bodyPr/>
          <a:lstStyle/>
          <a:p>
            <a:pPr algn="r"/>
            <a:r>
              <a:rPr lang="en-US" dirty="0" smtClean="0">
                <a:solidFill>
                  <a:srgbClr val="58A618"/>
                </a:solidFill>
              </a:rPr>
              <a:t>Hogan Lovells</a:t>
            </a:r>
          </a:p>
        </p:txBody>
      </p:sp>
      <p:sp>
        <p:nvSpPr>
          <p:cNvPr id="3" name="Content"/>
          <p:cNvSpPr>
            <a:spLocks noGrp="1"/>
          </p:cNvSpPr>
          <p:nvPr>
            <p:ph sz="quarter" idx="12"/>
          </p:nvPr>
        </p:nvSpPr>
        <p:spPr/>
        <p:txBody>
          <a:bodyPr>
            <a:normAutofit fontScale="70000" lnSpcReduction="20000"/>
          </a:bodyPr>
          <a:lstStyle/>
          <a:p>
            <a:pPr marL="0" indent="0">
              <a:buNone/>
            </a:pPr>
            <a:endParaRPr lang="en-US" dirty="0" smtClean="0"/>
          </a:p>
          <a:p>
            <a:r>
              <a:rPr lang="en-US" sz="3300" dirty="0" smtClean="0"/>
              <a:t>As they do currently, CMS will continue to post new lab codes around June, host a meeting in July to get input from the public, post their proposed payment determinations and seek public comments in September, and issue the final rates towards the end of the year.</a:t>
            </a:r>
          </a:p>
          <a:p>
            <a:r>
              <a:rPr lang="en-US" sz="3300" dirty="0" smtClean="0"/>
              <a:t>What if no private payer rate information is reported to CMS?  If, for example, the test isn’t performed for any privately insured patients, or the test is only performed in hospital labs that don’t qualify as “applicable labs”.</a:t>
            </a:r>
          </a:p>
          <a:p>
            <a:pPr lvl="1"/>
            <a:r>
              <a:rPr lang="en-US" sz="2900" dirty="0" smtClean="0"/>
              <a:t>CMS will continue to use cross walking or gap-filling to establish rate until the next data reporting period.</a:t>
            </a:r>
          </a:p>
        </p:txBody>
      </p:sp>
      <p:sp>
        <p:nvSpPr>
          <p:cNvPr id="2" name="Slide Title"/>
          <p:cNvSpPr>
            <a:spLocks noGrp="1"/>
          </p:cNvSpPr>
          <p:nvPr>
            <p:ph type="title"/>
          </p:nvPr>
        </p:nvSpPr>
        <p:spPr/>
        <p:txBody>
          <a:bodyPr/>
          <a:lstStyle/>
          <a:p>
            <a:r>
              <a:rPr lang="en-US" dirty="0" smtClean="0"/>
              <a:t> New Tests (cont’d)</a:t>
            </a:r>
            <a:endParaRPr lang="en-US" dirty="0"/>
          </a:p>
        </p:txBody>
      </p:sp>
    </p:spTree>
    <p:extLst>
      <p:ext uri="{BB962C8B-B14F-4D97-AF65-F5344CB8AC3E}">
        <p14:creationId xmlns:p14="http://schemas.microsoft.com/office/powerpoint/2010/main" val="25506757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5" name="Subsection Divider Title"/>
          <p:cNvSpPr>
            <a:spLocks noGrp="1"/>
          </p:cNvSpPr>
          <p:nvPr>
            <p:ph type="title"/>
          </p:nvPr>
        </p:nvSpPr>
        <p:spPr>
          <a:xfrm>
            <a:off x="431322" y="382843"/>
            <a:ext cx="4072945" cy="1351660"/>
          </a:xfrm>
        </p:spPr>
        <p:txBody>
          <a:bodyPr/>
          <a:lstStyle/>
          <a:p>
            <a:r>
              <a:rPr lang="en-US" dirty="0" smtClean="0"/>
              <a:t>Data Certification and Enforcement – </a:t>
            </a:r>
            <a:br>
              <a:rPr lang="en-US" dirty="0" smtClean="0"/>
            </a:br>
            <a:r>
              <a:rPr lang="en-US" dirty="0" smtClean="0"/>
              <a:t>Lessons Learned</a:t>
            </a:r>
            <a:endParaRPr lang="en-US" dirty="0"/>
          </a:p>
        </p:txBody>
      </p:sp>
    </p:spTree>
    <p:extLst>
      <p:ext uri="{BB962C8B-B14F-4D97-AF65-F5344CB8AC3E}">
        <p14:creationId xmlns:p14="http://schemas.microsoft.com/office/powerpoint/2010/main" val="8424853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27</a:t>
            </a:fld>
            <a:endParaRPr lang="en-GB"/>
          </a:p>
        </p:txBody>
      </p:sp>
      <p:sp>
        <p:nvSpPr>
          <p:cNvPr id="4" name="Content Placeholder 3"/>
          <p:cNvSpPr>
            <a:spLocks noGrp="1"/>
          </p:cNvSpPr>
          <p:nvPr>
            <p:ph sz="quarter" idx="12"/>
          </p:nvPr>
        </p:nvSpPr>
        <p:spPr/>
        <p:txBody>
          <a:bodyPr>
            <a:normAutofit fontScale="92500" lnSpcReduction="10000"/>
          </a:bodyPr>
          <a:lstStyle/>
          <a:p>
            <a:r>
              <a:rPr lang="en-US" dirty="0" smtClean="0"/>
              <a:t>The President, CEO or CFO of the reporting entity (or their </a:t>
            </a:r>
            <a:r>
              <a:rPr lang="en-US" dirty="0" err="1" smtClean="0"/>
              <a:t>delegee</a:t>
            </a:r>
            <a:r>
              <a:rPr lang="en-US" dirty="0" smtClean="0"/>
              <a:t>) signs a certification statement regarding the integrity and completeness of the data</a:t>
            </a:r>
          </a:p>
          <a:p>
            <a:pPr lvl="1"/>
            <a:r>
              <a:rPr lang="en-US" dirty="0" smtClean="0"/>
              <a:t>One reporting entity may be reporting and certifying data for multiple NPI entities  </a:t>
            </a:r>
          </a:p>
          <a:p>
            <a:r>
              <a:rPr lang="en-US" dirty="0" smtClean="0"/>
              <a:t>The reporting entity faces CMPs of up to $10,000 per day for each failure to report or each misrepresentation or omission.</a:t>
            </a:r>
            <a:endParaRPr lang="en-US" dirty="0"/>
          </a:p>
          <a:p>
            <a:pPr lvl="1"/>
            <a:r>
              <a:rPr lang="en-US" dirty="0" smtClean="0"/>
              <a:t>CMS will issue further guidance on the assessment of CMPs, including what would constitute a failure to report or an omission</a:t>
            </a:r>
          </a:p>
          <a:p>
            <a:pPr lvl="1"/>
            <a:r>
              <a:rPr lang="en-US" dirty="0" smtClean="0"/>
              <a:t>CMS recognizes there are differences between the pharmaceutical and drug industry, but believes “the general approach taken for the application of CMPs for violations in reporting drug prices is an appropriate model to consider” </a:t>
            </a:r>
          </a:p>
          <a:p>
            <a:r>
              <a:rPr lang="en-US" dirty="0" smtClean="0"/>
              <a:t>Because </a:t>
            </a:r>
            <a:r>
              <a:rPr lang="en-US" dirty="0"/>
              <a:t>the </a:t>
            </a:r>
            <a:r>
              <a:rPr lang="en-US" dirty="0" smtClean="0"/>
              <a:t>reporting focus is on “final” payments, important </a:t>
            </a:r>
            <a:r>
              <a:rPr lang="en-US" dirty="0"/>
              <a:t>that final payments occur in the normal course of </a:t>
            </a:r>
            <a:r>
              <a:rPr lang="en-US" dirty="0" smtClean="0"/>
              <a:t>business (as this may help avoid appearance </a:t>
            </a:r>
            <a:r>
              <a:rPr lang="en-US" smtClean="0"/>
              <a:t>that a lab </a:t>
            </a:r>
            <a:r>
              <a:rPr lang="en-US" dirty="0" smtClean="0"/>
              <a:t>is manipulating payment dates)</a:t>
            </a:r>
            <a:endParaRPr lang="en-US" dirty="0"/>
          </a:p>
          <a:p>
            <a:pPr lvl="1"/>
            <a:endParaRPr lang="en-US" dirty="0"/>
          </a:p>
        </p:txBody>
      </p:sp>
      <p:sp>
        <p:nvSpPr>
          <p:cNvPr id="5" name="Title 4"/>
          <p:cNvSpPr>
            <a:spLocks noGrp="1"/>
          </p:cNvSpPr>
          <p:nvPr>
            <p:ph type="title"/>
          </p:nvPr>
        </p:nvSpPr>
        <p:spPr/>
        <p:txBody>
          <a:bodyPr/>
          <a:lstStyle/>
          <a:p>
            <a:r>
              <a:rPr lang="en-US" dirty="0" smtClean="0"/>
              <a:t>Data Certification and Enforcement</a:t>
            </a:r>
            <a:endParaRPr lang="en-US" dirty="0"/>
          </a:p>
        </p:txBody>
      </p:sp>
    </p:spTree>
    <p:extLst>
      <p:ext uri="{BB962C8B-B14F-4D97-AF65-F5344CB8AC3E}">
        <p14:creationId xmlns:p14="http://schemas.microsoft.com/office/powerpoint/2010/main" val="42719907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28</a:t>
            </a:fld>
            <a:endParaRPr lang="en-GB"/>
          </a:p>
        </p:txBody>
      </p:sp>
      <p:sp>
        <p:nvSpPr>
          <p:cNvPr id="4" name="Content Placeholder 3"/>
          <p:cNvSpPr>
            <a:spLocks noGrp="1"/>
          </p:cNvSpPr>
          <p:nvPr>
            <p:ph sz="quarter" idx="12"/>
          </p:nvPr>
        </p:nvSpPr>
        <p:spPr/>
        <p:txBody>
          <a:bodyPr>
            <a:normAutofit fontScale="92500" lnSpcReduction="20000"/>
          </a:bodyPr>
          <a:lstStyle/>
          <a:p>
            <a:r>
              <a:rPr lang="en-US" dirty="0" smtClean="0"/>
              <a:t>Medicare Part B:  </a:t>
            </a:r>
          </a:p>
          <a:p>
            <a:pPr lvl="1"/>
            <a:r>
              <a:rPr lang="en-US" dirty="0"/>
              <a:t>Part B pays for drugs based on </a:t>
            </a:r>
            <a:r>
              <a:rPr lang="en-US" dirty="0" err="1"/>
              <a:t>HCPCS</a:t>
            </a:r>
            <a:r>
              <a:rPr lang="en-US" dirty="0"/>
              <a:t> codes, and a </a:t>
            </a:r>
            <a:r>
              <a:rPr lang="en-US" dirty="0" err="1"/>
              <a:t>HCPCS</a:t>
            </a:r>
            <a:r>
              <a:rPr lang="en-US" dirty="0"/>
              <a:t> code may contain multiple </a:t>
            </a:r>
            <a:r>
              <a:rPr lang="en-US" dirty="0" smtClean="0"/>
              <a:t>NDC-11s</a:t>
            </a:r>
            <a:endParaRPr lang="en-US" dirty="0"/>
          </a:p>
          <a:p>
            <a:pPr lvl="1"/>
            <a:r>
              <a:rPr lang="en-US" dirty="0" smtClean="0"/>
              <a:t>Manufacturers report pricing data for each NDC-11</a:t>
            </a:r>
          </a:p>
          <a:p>
            <a:pPr lvl="1"/>
            <a:r>
              <a:rPr lang="en-US" dirty="0" smtClean="0"/>
              <a:t>CMS calculates a </a:t>
            </a:r>
            <a:r>
              <a:rPr lang="en-US" b="1" i="1" dirty="0" smtClean="0"/>
              <a:t>weighted average payment rate </a:t>
            </a:r>
            <a:r>
              <a:rPr lang="en-US" dirty="0" smtClean="0"/>
              <a:t>for each </a:t>
            </a:r>
            <a:r>
              <a:rPr lang="en-US" dirty="0" err="1" smtClean="0"/>
              <a:t>HCPCS</a:t>
            </a:r>
            <a:r>
              <a:rPr lang="en-US" dirty="0" smtClean="0"/>
              <a:t> code and applies that rate two quarters later</a:t>
            </a:r>
          </a:p>
          <a:p>
            <a:pPr lvl="2"/>
            <a:r>
              <a:rPr lang="en-US" dirty="0" smtClean="0"/>
              <a:t>E.g.: Manufacturer reports on Q1 sales 30 days after quarter end; CMS calculates the payment rate; CMS publishes the payment rate, which applies during Q3</a:t>
            </a:r>
          </a:p>
          <a:p>
            <a:r>
              <a:rPr lang="en-US" dirty="0" smtClean="0"/>
              <a:t>Medicaid Drug Rebate Program:</a:t>
            </a:r>
          </a:p>
          <a:p>
            <a:pPr lvl="1"/>
            <a:r>
              <a:rPr lang="en-US" dirty="0" smtClean="0"/>
              <a:t>CMS calculates a federal upper limit (</a:t>
            </a:r>
            <a:r>
              <a:rPr lang="en-US" dirty="0" err="1" smtClean="0"/>
              <a:t>FUL</a:t>
            </a:r>
            <a:r>
              <a:rPr lang="en-US" dirty="0" smtClean="0"/>
              <a:t>) for groups of multiple-source drugs, which include drugs by multiple manufacturers</a:t>
            </a:r>
          </a:p>
          <a:p>
            <a:pPr lvl="1"/>
            <a:r>
              <a:rPr lang="en-US" dirty="0"/>
              <a:t>An FUL is a cap on the reimbursement rate a state may establish for certain multiple source drugs (if it wishes to receive federal matching funds</a:t>
            </a:r>
            <a:r>
              <a:rPr lang="en-US" dirty="0" smtClean="0"/>
              <a:t>)</a:t>
            </a:r>
          </a:p>
          <a:p>
            <a:pPr lvl="1"/>
            <a:r>
              <a:rPr lang="en-US" dirty="0" smtClean="0"/>
              <a:t>FULs are calculated monthly based on 175% of the </a:t>
            </a:r>
            <a:r>
              <a:rPr lang="en-US" b="1" i="1" dirty="0" smtClean="0"/>
              <a:t>weighted average monthly Average Manufacturer Prices </a:t>
            </a:r>
            <a:r>
              <a:rPr lang="en-US" dirty="0" smtClean="0"/>
              <a:t>of the drugs in the FUL group</a:t>
            </a:r>
          </a:p>
          <a:p>
            <a:endParaRPr lang="en-US" dirty="0"/>
          </a:p>
          <a:p>
            <a:pPr lvl="1"/>
            <a:endParaRPr lang="en-US" dirty="0"/>
          </a:p>
        </p:txBody>
      </p:sp>
      <p:sp>
        <p:nvSpPr>
          <p:cNvPr id="5" name="Title 4"/>
          <p:cNvSpPr>
            <a:spLocks noGrp="1"/>
          </p:cNvSpPr>
          <p:nvPr>
            <p:ph type="title"/>
          </p:nvPr>
        </p:nvSpPr>
        <p:spPr/>
        <p:txBody>
          <a:bodyPr/>
          <a:lstStyle/>
          <a:p>
            <a:r>
              <a:rPr lang="en-US" dirty="0" smtClean="0"/>
              <a:t>Drug </a:t>
            </a:r>
            <a:r>
              <a:rPr lang="en-US" dirty="0"/>
              <a:t>Price </a:t>
            </a:r>
            <a:r>
              <a:rPr lang="en-US" dirty="0" smtClean="0"/>
              <a:t>Reporting Lessons: Similar CMS Regimes</a:t>
            </a:r>
            <a:endParaRPr lang="en-US" dirty="0"/>
          </a:p>
        </p:txBody>
      </p:sp>
    </p:spTree>
    <p:extLst>
      <p:ext uri="{BB962C8B-B14F-4D97-AF65-F5344CB8AC3E}">
        <p14:creationId xmlns:p14="http://schemas.microsoft.com/office/powerpoint/2010/main" val="11721748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29</a:t>
            </a:fld>
            <a:endParaRPr lang="en-GB"/>
          </a:p>
        </p:txBody>
      </p:sp>
      <p:sp>
        <p:nvSpPr>
          <p:cNvPr id="4" name="Content Placeholder 3"/>
          <p:cNvSpPr>
            <a:spLocks noGrp="1"/>
          </p:cNvSpPr>
          <p:nvPr>
            <p:ph sz="quarter" idx="12"/>
          </p:nvPr>
        </p:nvSpPr>
        <p:spPr>
          <a:xfrm>
            <a:off x="288000" y="786809"/>
            <a:ext cx="8568000" cy="4221126"/>
          </a:xfrm>
        </p:spPr>
        <p:txBody>
          <a:bodyPr>
            <a:normAutofit fontScale="85000" lnSpcReduction="20000"/>
          </a:bodyPr>
          <a:lstStyle/>
          <a:p>
            <a:r>
              <a:rPr lang="en-US" dirty="0" smtClean="0"/>
              <a:t>Medicare Part B:</a:t>
            </a:r>
          </a:p>
          <a:p>
            <a:pPr lvl="1"/>
            <a:r>
              <a:rPr lang="en-US" dirty="0" smtClean="0"/>
              <a:t>Submission occurs quarterly through an Excel template provided by CMS, submitted by e-mail or regular mail on CD-ROM</a:t>
            </a:r>
          </a:p>
          <a:p>
            <a:pPr lvl="1"/>
            <a:r>
              <a:rPr lang="en-US" dirty="0" smtClean="0"/>
              <a:t>Certification language:</a:t>
            </a:r>
          </a:p>
          <a:p>
            <a:pPr lvl="2"/>
            <a:r>
              <a:rPr lang="en-US" dirty="0"/>
              <a:t>I certify that the reported Average Sales Prices were calculated accurately and that all information and statements made in this submission are true, complete, and current to the best of my knowledge and belief and are made in good faith. I understand that information contained in this submission may be used for Medicare reimbursement purposes.</a:t>
            </a:r>
            <a:endParaRPr lang="en-US" dirty="0" smtClean="0"/>
          </a:p>
          <a:p>
            <a:r>
              <a:rPr lang="en-US" dirty="0" smtClean="0"/>
              <a:t>Medicaid Drug Rebate Program:</a:t>
            </a:r>
          </a:p>
          <a:p>
            <a:pPr lvl="1"/>
            <a:r>
              <a:rPr lang="en-US" dirty="0" smtClean="0"/>
              <a:t>Submission occurs monthly and quarterly using an electronic database accessible through the web (known as the Drug Data Reporting system, or </a:t>
            </a:r>
            <a:r>
              <a:rPr lang="en-US" dirty="0" err="1" smtClean="0"/>
              <a:t>DDR</a:t>
            </a:r>
            <a:r>
              <a:rPr lang="en-US" dirty="0" smtClean="0"/>
              <a:t>)</a:t>
            </a:r>
          </a:p>
          <a:p>
            <a:pPr lvl="1"/>
            <a:r>
              <a:rPr lang="en-US" dirty="0" smtClean="0"/>
              <a:t>Certification language:</a:t>
            </a:r>
          </a:p>
          <a:p>
            <a:pPr lvl="2"/>
            <a:r>
              <a:rPr lang="en-US" dirty="0" smtClean="0"/>
              <a:t>I hereby certify, to the best of my knowledge, that the data being sent to CMS with this submission is complete and accurate at the time of this submission, and was prepared in accordance with the manufacturer’s good faith, reasonable efforts based on existing guidance from CMS and the manufacturer’s reasonable assumptions… I understand that the information contained in this submission may be used for Medicaid rebate and payment purposes and that civil monetary penalties and/or termination from the Medicaid Rebate Program may be enforced if the information is found to be misrepresented.</a:t>
            </a:r>
            <a:endParaRPr lang="en-US" dirty="0"/>
          </a:p>
        </p:txBody>
      </p:sp>
      <p:sp>
        <p:nvSpPr>
          <p:cNvPr id="5" name="Title 4"/>
          <p:cNvSpPr>
            <a:spLocks noGrp="1"/>
          </p:cNvSpPr>
          <p:nvPr>
            <p:ph type="title"/>
          </p:nvPr>
        </p:nvSpPr>
        <p:spPr/>
        <p:txBody>
          <a:bodyPr/>
          <a:lstStyle/>
          <a:p>
            <a:r>
              <a:rPr lang="en-US" dirty="0"/>
              <a:t>Drug Price Reporting Lessons: </a:t>
            </a:r>
            <a:r>
              <a:rPr lang="en-US" dirty="0" smtClean="0"/>
              <a:t>Submission and Certification</a:t>
            </a:r>
            <a:endParaRPr lang="en-US" dirty="0"/>
          </a:p>
        </p:txBody>
      </p:sp>
    </p:spTree>
    <p:extLst>
      <p:ext uri="{BB962C8B-B14F-4D97-AF65-F5344CB8AC3E}">
        <p14:creationId xmlns:p14="http://schemas.microsoft.com/office/powerpoint/2010/main" val="3258203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a:t>
            </a:fld>
            <a:endParaRPr lang="en-GB"/>
          </a:p>
        </p:txBody>
      </p:sp>
      <p:sp>
        <p:nvSpPr>
          <p:cNvPr id="4" name="Content Placeholder 3"/>
          <p:cNvSpPr>
            <a:spLocks noGrp="1"/>
          </p:cNvSpPr>
          <p:nvPr>
            <p:ph sz="quarter" idx="12"/>
          </p:nvPr>
        </p:nvSpPr>
        <p:spPr/>
        <p:txBody>
          <a:bodyPr>
            <a:normAutofit lnSpcReduction="10000"/>
          </a:bodyPr>
          <a:lstStyle/>
          <a:p>
            <a:r>
              <a:rPr lang="en-US" dirty="0"/>
              <a:t>The PAMA Statute and Rulemaking Process </a:t>
            </a:r>
            <a:r>
              <a:rPr lang="en-US" dirty="0" smtClean="0"/>
              <a:t/>
            </a:r>
            <a:br>
              <a:rPr lang="en-US" dirty="0" smtClean="0"/>
            </a:br>
            <a:endParaRPr lang="en-US" dirty="0" smtClean="0"/>
          </a:p>
          <a:p>
            <a:r>
              <a:rPr lang="en-US" dirty="0"/>
              <a:t>Who Has To Report and What Do They Report</a:t>
            </a:r>
            <a:r>
              <a:rPr lang="en-US" dirty="0" smtClean="0"/>
              <a:t>?</a:t>
            </a:r>
            <a:br>
              <a:rPr lang="en-US" dirty="0" smtClean="0"/>
            </a:br>
            <a:endParaRPr lang="en-US" dirty="0" smtClean="0"/>
          </a:p>
          <a:p>
            <a:r>
              <a:rPr lang="en-US" dirty="0"/>
              <a:t>When Are Data Collected and Reported, and How</a:t>
            </a:r>
            <a:r>
              <a:rPr lang="en-US" dirty="0" smtClean="0"/>
              <a:t>?</a:t>
            </a:r>
            <a:br>
              <a:rPr lang="en-US" dirty="0" smtClean="0"/>
            </a:br>
            <a:endParaRPr lang="en-US" dirty="0" smtClean="0"/>
          </a:p>
          <a:p>
            <a:r>
              <a:rPr lang="en-US" dirty="0"/>
              <a:t>Advanced Diagnostic Laboratory Tests (ADLTs</a:t>
            </a:r>
            <a:r>
              <a:rPr lang="en-US" dirty="0" smtClean="0"/>
              <a:t>)</a:t>
            </a:r>
            <a:br>
              <a:rPr lang="en-US" dirty="0" smtClean="0"/>
            </a:br>
            <a:endParaRPr lang="en-US" dirty="0" smtClean="0"/>
          </a:p>
          <a:p>
            <a:r>
              <a:rPr lang="en-US" dirty="0"/>
              <a:t>What is CMS Doing With All </a:t>
            </a:r>
            <a:r>
              <a:rPr lang="en-US" dirty="0" smtClean="0"/>
              <a:t>These Data?</a:t>
            </a:r>
            <a:br>
              <a:rPr lang="en-US" dirty="0" smtClean="0"/>
            </a:br>
            <a:endParaRPr lang="en-US" dirty="0" smtClean="0"/>
          </a:p>
          <a:p>
            <a:r>
              <a:rPr lang="en-US" dirty="0" smtClean="0"/>
              <a:t>Next Steps</a:t>
            </a:r>
            <a:endParaRPr lang="en-US" dirty="0"/>
          </a:p>
        </p:txBody>
      </p:sp>
      <p:sp>
        <p:nvSpPr>
          <p:cNvPr id="5" name="Title 4"/>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23824978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30</a:t>
            </a:fld>
            <a:endParaRPr lang="en-GB"/>
          </a:p>
        </p:txBody>
      </p:sp>
      <p:sp>
        <p:nvSpPr>
          <p:cNvPr id="4" name="Content Placeholder 3"/>
          <p:cNvSpPr>
            <a:spLocks noGrp="1"/>
          </p:cNvSpPr>
          <p:nvPr>
            <p:ph sz="quarter" idx="12"/>
          </p:nvPr>
        </p:nvSpPr>
        <p:spPr>
          <a:xfrm>
            <a:off x="288000" y="786809"/>
            <a:ext cx="8568000" cy="4221126"/>
          </a:xfrm>
        </p:spPr>
        <p:txBody>
          <a:bodyPr>
            <a:normAutofit/>
          </a:bodyPr>
          <a:lstStyle/>
          <a:p>
            <a:pPr marL="344487" indent="-342900"/>
            <a:r>
              <a:rPr lang="en-US" dirty="0" smtClean="0"/>
              <a:t>Health care fraud is subject to significant enforcement</a:t>
            </a:r>
          </a:p>
          <a:p>
            <a:pPr marL="614487" lvl="1" indent="-342900"/>
            <a:r>
              <a:rPr lang="en-US" dirty="0" smtClean="0"/>
              <a:t>“During </a:t>
            </a:r>
            <a:r>
              <a:rPr lang="en-US" dirty="0"/>
              <a:t>Fiscal Year (FY) 2014, the Federal government won or negotiated over $2.3 billion in health care fraud judgments and settlements, and it attained additional administrative impositions in health care fraud cases and proceedings. As a result of these efforts, as well as those of preceding years, in FY 2014, approximately $3.3 billion returned to the Federal government or paid to private persons.”</a:t>
            </a:r>
          </a:p>
          <a:p>
            <a:pPr marL="987550" lvl="3" indent="0">
              <a:buNone/>
            </a:pPr>
            <a:r>
              <a:rPr lang="en-US" sz="1700" dirty="0"/>
              <a:t>The Department of Justice Health Care Fraud and Abuse Control Program Annual report for Fiscal Year </a:t>
            </a:r>
            <a:r>
              <a:rPr lang="en-US" sz="1700" dirty="0" smtClean="0"/>
              <a:t>2014</a:t>
            </a:r>
            <a:endParaRPr lang="en-US" sz="1500" dirty="0"/>
          </a:p>
        </p:txBody>
      </p:sp>
      <p:sp>
        <p:nvSpPr>
          <p:cNvPr id="5" name="Title 4"/>
          <p:cNvSpPr>
            <a:spLocks noGrp="1"/>
          </p:cNvSpPr>
          <p:nvPr>
            <p:ph type="title"/>
          </p:nvPr>
        </p:nvSpPr>
        <p:spPr/>
        <p:txBody>
          <a:bodyPr/>
          <a:lstStyle/>
          <a:p>
            <a:r>
              <a:rPr lang="en-US" dirty="0"/>
              <a:t>Drug Price Reporting Lessons: </a:t>
            </a:r>
            <a:r>
              <a:rPr lang="en-US" dirty="0" smtClean="0"/>
              <a:t>Enforcement Issues</a:t>
            </a:r>
            <a:endParaRPr lang="en-US" dirty="0"/>
          </a:p>
        </p:txBody>
      </p:sp>
    </p:spTree>
    <p:extLst>
      <p:ext uri="{BB962C8B-B14F-4D97-AF65-F5344CB8AC3E}">
        <p14:creationId xmlns:p14="http://schemas.microsoft.com/office/powerpoint/2010/main" val="13196036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31</a:t>
            </a:fld>
            <a:endParaRPr lang="en-GB"/>
          </a:p>
        </p:txBody>
      </p:sp>
      <p:sp>
        <p:nvSpPr>
          <p:cNvPr id="4" name="Content Placeholder 3"/>
          <p:cNvSpPr>
            <a:spLocks noGrp="1"/>
          </p:cNvSpPr>
          <p:nvPr>
            <p:ph sz="quarter" idx="12"/>
          </p:nvPr>
        </p:nvSpPr>
        <p:spPr/>
        <p:txBody>
          <a:bodyPr>
            <a:normAutofit fontScale="55000" lnSpcReduction="20000"/>
          </a:bodyPr>
          <a:lstStyle/>
          <a:p>
            <a:r>
              <a:rPr lang="en-US" dirty="0" smtClean="0"/>
              <a:t>Numerous cases against manufacturers based in the federal civil False Claims Act</a:t>
            </a:r>
            <a:r>
              <a:rPr lang="en-US" dirty="0"/>
              <a:t> </a:t>
            </a:r>
            <a:r>
              <a:rPr lang="en-US" dirty="0" smtClean="0"/>
              <a:t>(FCA)</a:t>
            </a:r>
          </a:p>
          <a:p>
            <a:r>
              <a:rPr lang="en-US" dirty="0" smtClean="0"/>
              <a:t>FCA penalizes a person who, among other things:</a:t>
            </a:r>
          </a:p>
          <a:p>
            <a:pPr lvl="2"/>
            <a:r>
              <a:rPr lang="en-US" dirty="0"/>
              <a:t>knowingly makes, uses, or causes to be made or used, a false record or statement material to a false or fraudulent </a:t>
            </a:r>
            <a:r>
              <a:rPr lang="en-US" dirty="0" smtClean="0"/>
              <a:t>claim</a:t>
            </a:r>
          </a:p>
          <a:p>
            <a:pPr lvl="2"/>
            <a:r>
              <a:rPr lang="en-US" dirty="0" smtClean="0"/>
              <a:t>knowingly </a:t>
            </a:r>
            <a:r>
              <a:rPr lang="en-US" dirty="0"/>
              <a:t>makes, uses, or causes to be made or used, a false record or statement material to an obligation to pay or transmit money or property to the </a:t>
            </a:r>
            <a:r>
              <a:rPr lang="en-US" dirty="0" smtClean="0"/>
              <a:t>Government</a:t>
            </a:r>
          </a:p>
          <a:p>
            <a:pPr lvl="2"/>
            <a:r>
              <a:rPr lang="en-US" dirty="0" smtClean="0"/>
              <a:t>knowingly </a:t>
            </a:r>
            <a:r>
              <a:rPr lang="en-US" dirty="0"/>
              <a:t>conceals or knowingly and improperly avoids or decreases an obligation to pay or transmit money or property to the </a:t>
            </a:r>
            <a:r>
              <a:rPr lang="en-US" dirty="0" smtClean="0"/>
              <a:t>Government </a:t>
            </a:r>
          </a:p>
          <a:p>
            <a:pPr lvl="3"/>
            <a:r>
              <a:rPr lang="en-US" dirty="0" smtClean="0"/>
              <a:t>This provision has been used to penalize so-called “reverse false claims”  - e.g., </a:t>
            </a:r>
            <a:r>
              <a:rPr lang="en-US" altLang="en-US" dirty="0" smtClean="0"/>
              <a:t>retaining an </a:t>
            </a:r>
            <a:r>
              <a:rPr lang="en-US" altLang="en-US" dirty="0"/>
              <a:t>overpayment that did not result from the submission of any false record or </a:t>
            </a:r>
            <a:r>
              <a:rPr lang="en-US" altLang="en-US" dirty="0" smtClean="0"/>
              <a:t>statement</a:t>
            </a:r>
            <a:endParaRPr lang="en-US" dirty="0" smtClean="0"/>
          </a:p>
          <a:p>
            <a:pPr lvl="1"/>
            <a:r>
              <a:rPr lang="en-US" dirty="0" smtClean="0"/>
              <a:t>Proof of specific intent to defraud is not required</a:t>
            </a:r>
          </a:p>
          <a:p>
            <a:pPr lvl="1"/>
            <a:r>
              <a:rPr lang="en-US" dirty="0" smtClean="0"/>
              <a:t>Courts have been somewhat liberal in determining what is a “claim”</a:t>
            </a:r>
          </a:p>
          <a:p>
            <a:pPr lvl="2"/>
            <a:r>
              <a:rPr lang="en-US" dirty="0" smtClean="0"/>
              <a:t>A company need not directly submit claims to the government to be liable</a:t>
            </a:r>
          </a:p>
          <a:p>
            <a:pPr lvl="1"/>
            <a:r>
              <a:rPr lang="en-US" dirty="0" smtClean="0"/>
              <a:t>Civil penalties</a:t>
            </a:r>
          </a:p>
          <a:p>
            <a:pPr lvl="2"/>
            <a:r>
              <a:rPr lang="en-US" dirty="0"/>
              <a:t>Significant monetary penalties</a:t>
            </a:r>
          </a:p>
          <a:p>
            <a:pPr lvl="2"/>
            <a:r>
              <a:rPr lang="en-US" dirty="0" smtClean="0"/>
              <a:t>Possible exclusion from Federal health care programs</a:t>
            </a:r>
          </a:p>
          <a:p>
            <a:pPr lvl="1"/>
            <a:r>
              <a:rPr lang="en-US" dirty="0" smtClean="0"/>
              <a:t>Possible criminal penalties (felony – separate statute)</a:t>
            </a:r>
          </a:p>
          <a:p>
            <a:pPr lvl="2"/>
            <a:r>
              <a:rPr lang="en-US" dirty="0" smtClean="0"/>
              <a:t>Monetary fine and/or up to 5 years imprisonment</a:t>
            </a:r>
          </a:p>
          <a:p>
            <a:pPr lvl="2"/>
            <a:r>
              <a:rPr lang="en-US" dirty="0" smtClean="0"/>
              <a:t>Mandatory exclusion from Federal health care programs</a:t>
            </a:r>
            <a:endParaRPr lang="en-US" dirty="0"/>
          </a:p>
        </p:txBody>
      </p:sp>
      <p:sp>
        <p:nvSpPr>
          <p:cNvPr id="5" name="Title 4"/>
          <p:cNvSpPr>
            <a:spLocks noGrp="1"/>
          </p:cNvSpPr>
          <p:nvPr>
            <p:ph type="title"/>
          </p:nvPr>
        </p:nvSpPr>
        <p:spPr/>
        <p:txBody>
          <a:bodyPr/>
          <a:lstStyle/>
          <a:p>
            <a:r>
              <a:rPr lang="en-US" dirty="0" smtClean="0"/>
              <a:t>Drug Price Reporting Lessons: Enforcement Issues</a:t>
            </a:r>
            <a:endParaRPr lang="en-US" dirty="0"/>
          </a:p>
        </p:txBody>
      </p:sp>
    </p:spTree>
    <p:extLst>
      <p:ext uri="{BB962C8B-B14F-4D97-AF65-F5344CB8AC3E}">
        <p14:creationId xmlns:p14="http://schemas.microsoft.com/office/powerpoint/2010/main" val="28479121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32</a:t>
            </a:fld>
            <a:endParaRPr lang="en-GB"/>
          </a:p>
        </p:txBody>
      </p:sp>
      <p:sp>
        <p:nvSpPr>
          <p:cNvPr id="4" name="Content Placeholder 3"/>
          <p:cNvSpPr>
            <a:spLocks noGrp="1"/>
          </p:cNvSpPr>
          <p:nvPr>
            <p:ph sz="quarter" idx="12"/>
          </p:nvPr>
        </p:nvSpPr>
        <p:spPr/>
        <p:txBody>
          <a:bodyPr>
            <a:normAutofit fontScale="92500" lnSpcReduction="20000"/>
          </a:bodyPr>
          <a:lstStyle/>
          <a:p>
            <a:r>
              <a:rPr lang="en-US" altLang="en-US" dirty="0" smtClean="0"/>
              <a:t>Various practices have been alleged to be “discounts” that should have been included in price reports, including, for example:</a:t>
            </a:r>
          </a:p>
          <a:p>
            <a:pPr lvl="1"/>
            <a:r>
              <a:rPr lang="en-US" altLang="en-US" dirty="0" smtClean="0"/>
              <a:t>Bundles (e.g., where a some (or all) of discount on Product A is really a discount that should have been allocated to Product B</a:t>
            </a:r>
          </a:p>
          <a:p>
            <a:pPr lvl="1"/>
            <a:r>
              <a:rPr lang="en-US" altLang="en-US" dirty="0" smtClean="0"/>
              <a:t>Unnecessary data purchases</a:t>
            </a:r>
          </a:p>
          <a:p>
            <a:pPr lvl="1"/>
            <a:r>
              <a:rPr lang="en-US" altLang="en-US" dirty="0" smtClean="0"/>
              <a:t>Grants</a:t>
            </a:r>
          </a:p>
          <a:p>
            <a:pPr lvl="1"/>
            <a:r>
              <a:rPr lang="en-US" altLang="en-US" dirty="0" smtClean="0"/>
              <a:t>Above FMV payments for services</a:t>
            </a:r>
          </a:p>
          <a:p>
            <a:pPr lvl="1"/>
            <a:r>
              <a:rPr lang="en-US" altLang="en-US" dirty="0" smtClean="0"/>
              <a:t>Free Goods (where arguably contingent on a purchase requirement)</a:t>
            </a:r>
          </a:p>
          <a:p>
            <a:pPr lvl="1"/>
            <a:r>
              <a:rPr lang="en-US" altLang="en-US" dirty="0" smtClean="0"/>
              <a:t>More…</a:t>
            </a:r>
          </a:p>
          <a:p>
            <a:r>
              <a:rPr lang="en-US" dirty="0" smtClean="0"/>
              <a:t>Manufacturers that fail to timely report the required Medicaid pricing data may be referred by CMS to the HHS OIG, and the HHS OIG has publicly announced civil monetary penalty settlements with at least four pharmaceutical manufacturers under this enforcement initiative since May 2015</a:t>
            </a:r>
          </a:p>
        </p:txBody>
      </p:sp>
      <p:sp>
        <p:nvSpPr>
          <p:cNvPr id="5" name="Title 4"/>
          <p:cNvSpPr>
            <a:spLocks noGrp="1"/>
          </p:cNvSpPr>
          <p:nvPr>
            <p:ph type="title"/>
          </p:nvPr>
        </p:nvSpPr>
        <p:spPr/>
        <p:txBody>
          <a:bodyPr/>
          <a:lstStyle/>
          <a:p>
            <a:r>
              <a:rPr lang="en-US" smtClean="0"/>
              <a:t>Drug Price Reporting Lessons: Enforcement Issues</a:t>
            </a:r>
            <a:endParaRPr lang="en-US" dirty="0"/>
          </a:p>
        </p:txBody>
      </p:sp>
    </p:spTree>
    <p:extLst>
      <p:ext uri="{BB962C8B-B14F-4D97-AF65-F5344CB8AC3E}">
        <p14:creationId xmlns:p14="http://schemas.microsoft.com/office/powerpoint/2010/main" val="39598076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6" name="Subsection Divider Text"/>
          <p:cNvSpPr>
            <a:spLocks noGrp="1"/>
          </p:cNvSpPr>
          <p:nvPr>
            <p:ph type="body" sz="quarter" idx="11"/>
          </p:nvPr>
        </p:nvSpPr>
        <p:spPr>
          <a:xfrm>
            <a:off x="431321" y="2235200"/>
            <a:ext cx="8384875" cy="719667"/>
          </a:xfrm>
        </p:spPr>
        <p:txBody>
          <a:bodyPr>
            <a:normAutofit/>
          </a:bodyPr>
          <a:lstStyle/>
          <a:p>
            <a:r>
              <a:rPr lang="en-US" dirty="0" smtClean="0"/>
              <a:t>Timing and Further Guidance from CMS</a:t>
            </a:r>
            <a:endParaRPr lang="en-US" dirty="0"/>
          </a:p>
        </p:txBody>
      </p:sp>
      <p:sp>
        <p:nvSpPr>
          <p:cNvPr id="5" name="Subsection Divider Title"/>
          <p:cNvSpPr>
            <a:spLocks noGrp="1"/>
          </p:cNvSpPr>
          <p:nvPr>
            <p:ph type="title"/>
          </p:nvPr>
        </p:nvSpPr>
        <p:spPr>
          <a:xfrm>
            <a:off x="431322" y="382843"/>
            <a:ext cx="4072945" cy="1351660"/>
          </a:xfrm>
        </p:spPr>
        <p:txBody>
          <a:bodyPr/>
          <a:lstStyle/>
          <a:p>
            <a:r>
              <a:rPr lang="en-US" dirty="0" smtClean="0"/>
              <a:t>Next Steps</a:t>
            </a:r>
            <a:endParaRPr lang="en-US" dirty="0"/>
          </a:p>
        </p:txBody>
      </p:sp>
    </p:spTree>
    <p:extLst>
      <p:ext uri="{BB962C8B-B14F-4D97-AF65-F5344CB8AC3E}">
        <p14:creationId xmlns:p14="http://schemas.microsoft.com/office/powerpoint/2010/main" val="35134573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34</a:t>
            </a:fld>
            <a:endParaRPr lang="en-GB"/>
          </a:p>
        </p:txBody>
      </p:sp>
      <p:sp>
        <p:nvSpPr>
          <p:cNvPr id="4" name="Content Placeholder 3"/>
          <p:cNvSpPr>
            <a:spLocks noGrp="1"/>
          </p:cNvSpPr>
          <p:nvPr>
            <p:ph sz="quarter" idx="12"/>
          </p:nvPr>
        </p:nvSpPr>
        <p:spPr/>
        <p:txBody>
          <a:bodyPr>
            <a:normAutofit fontScale="92500" lnSpcReduction="10000"/>
          </a:bodyPr>
          <a:lstStyle/>
          <a:p>
            <a:pPr marL="0" indent="0">
              <a:buNone/>
            </a:pPr>
            <a:r>
              <a:rPr lang="en-US" dirty="0" smtClean="0"/>
              <a:t>Threshold Question:  Are you an “applicable lab” subject to reporting?</a:t>
            </a:r>
          </a:p>
          <a:p>
            <a:r>
              <a:rPr lang="en-US" dirty="0" smtClean="0"/>
              <a:t>First Data Collection Period – January 1 through June 30, 2016</a:t>
            </a:r>
          </a:p>
          <a:p>
            <a:pPr lvl="1"/>
            <a:r>
              <a:rPr lang="en-US" dirty="0" smtClean="0"/>
              <a:t>Collect “applicable information” about each private payer rate for each test </a:t>
            </a:r>
          </a:p>
          <a:p>
            <a:r>
              <a:rPr lang="en-US" dirty="0" smtClean="0"/>
              <a:t>First Data Reporting Period – January 1 through March 31, 2017</a:t>
            </a:r>
          </a:p>
          <a:p>
            <a:pPr lvl="1"/>
            <a:r>
              <a:rPr lang="en-US" dirty="0" smtClean="0"/>
              <a:t>Certify and submit your data to CMS through a process yet to be detailed.</a:t>
            </a:r>
          </a:p>
          <a:p>
            <a:r>
              <a:rPr lang="en-US" dirty="0" smtClean="0"/>
              <a:t>CMS will release preliminary test codes and rates for review and comment later in 2017 (“early September”?)</a:t>
            </a:r>
          </a:p>
          <a:p>
            <a:r>
              <a:rPr lang="en-US" dirty="0" smtClean="0"/>
              <a:t>Final Rates Issued – Early November, 2017</a:t>
            </a:r>
          </a:p>
          <a:p>
            <a:r>
              <a:rPr lang="en-US" dirty="0" smtClean="0"/>
              <a:t>New Rates Go Into Effect - January 1, 2018 </a:t>
            </a:r>
          </a:p>
          <a:p>
            <a:pPr lvl="1"/>
            <a:r>
              <a:rPr lang="en-US" dirty="0" smtClean="0"/>
              <a:t>For most tests these rates will remain in effect for 3 years</a:t>
            </a:r>
          </a:p>
          <a:p>
            <a:pPr lvl="1"/>
            <a:r>
              <a:rPr lang="en-US" dirty="0" smtClean="0"/>
              <a:t>For ADLTs, these rates will remain in effect for 1 year</a:t>
            </a:r>
          </a:p>
        </p:txBody>
      </p:sp>
      <p:sp>
        <p:nvSpPr>
          <p:cNvPr id="5" name="Title 4"/>
          <p:cNvSpPr>
            <a:spLocks noGrp="1"/>
          </p:cNvSpPr>
          <p:nvPr>
            <p:ph type="title"/>
          </p:nvPr>
        </p:nvSpPr>
        <p:spPr/>
        <p:txBody>
          <a:bodyPr/>
          <a:lstStyle/>
          <a:p>
            <a:r>
              <a:rPr lang="en-US" dirty="0" smtClean="0"/>
              <a:t>Timelines</a:t>
            </a:r>
            <a:endParaRPr lang="en-US" dirty="0"/>
          </a:p>
        </p:txBody>
      </p:sp>
    </p:spTree>
    <p:extLst>
      <p:ext uri="{BB962C8B-B14F-4D97-AF65-F5344CB8AC3E}">
        <p14:creationId xmlns:p14="http://schemas.microsoft.com/office/powerpoint/2010/main" val="24936158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35</a:t>
            </a:fld>
            <a:endParaRPr lang="en-GB"/>
          </a:p>
        </p:txBody>
      </p:sp>
      <p:sp>
        <p:nvSpPr>
          <p:cNvPr id="4" name="Content Placeholder 3"/>
          <p:cNvSpPr>
            <a:spLocks noGrp="1"/>
          </p:cNvSpPr>
          <p:nvPr>
            <p:ph sz="quarter" idx="12"/>
          </p:nvPr>
        </p:nvSpPr>
        <p:spPr/>
        <p:txBody>
          <a:bodyPr>
            <a:normAutofit/>
          </a:bodyPr>
          <a:lstStyle/>
          <a:p>
            <a:pPr marL="0" indent="0">
              <a:buNone/>
            </a:pPr>
            <a:r>
              <a:rPr lang="en-US" dirty="0" smtClean="0"/>
              <a:t>CMS will Issue Sub-Regulatory Guidance to Address:</a:t>
            </a:r>
          </a:p>
          <a:p>
            <a:r>
              <a:rPr lang="en-US" dirty="0" smtClean="0"/>
              <a:t>Data collection and submission process</a:t>
            </a:r>
          </a:p>
          <a:p>
            <a:r>
              <a:rPr lang="en-US" dirty="0" smtClean="0"/>
              <a:t>The list of HCPCS Codes paid under the CLFS, for which labs must submit rate data</a:t>
            </a:r>
          </a:p>
          <a:p>
            <a:r>
              <a:rPr lang="en-US" dirty="0" smtClean="0"/>
              <a:t>The criteria, process and timelines for seeking ADLT status</a:t>
            </a:r>
          </a:p>
          <a:p>
            <a:r>
              <a:rPr lang="en-US" dirty="0" smtClean="0"/>
              <a:t>Guidance to “facilitate compliant reporting and to reduce the likelihood of penalties”</a:t>
            </a:r>
          </a:p>
          <a:p>
            <a:r>
              <a:rPr lang="en-US" dirty="0" smtClean="0"/>
              <a:t>Processes for certifying the accuracy and completeness of data submitted to CMS</a:t>
            </a:r>
          </a:p>
        </p:txBody>
      </p:sp>
      <p:sp>
        <p:nvSpPr>
          <p:cNvPr id="5" name="Title 4"/>
          <p:cNvSpPr>
            <a:spLocks noGrp="1"/>
          </p:cNvSpPr>
          <p:nvPr>
            <p:ph type="title"/>
          </p:nvPr>
        </p:nvSpPr>
        <p:spPr/>
        <p:txBody>
          <a:bodyPr/>
          <a:lstStyle/>
          <a:p>
            <a:r>
              <a:rPr lang="en-US" dirty="0" smtClean="0"/>
              <a:t>Further Guidance from CMS Pending</a:t>
            </a:r>
            <a:endParaRPr lang="en-US" dirty="0"/>
          </a:p>
        </p:txBody>
      </p:sp>
    </p:spTree>
    <p:extLst>
      <p:ext uri="{BB962C8B-B14F-4D97-AF65-F5344CB8AC3E}">
        <p14:creationId xmlns:p14="http://schemas.microsoft.com/office/powerpoint/2010/main" val="27519974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36</a:t>
            </a:fld>
            <a:endParaRPr lang="en-GB"/>
          </a:p>
        </p:txBody>
      </p:sp>
      <p:sp>
        <p:nvSpPr>
          <p:cNvPr id="4" name="Content Placeholder 3"/>
          <p:cNvSpPr>
            <a:spLocks noGrp="1"/>
          </p:cNvSpPr>
          <p:nvPr>
            <p:ph sz="quarter" idx="12"/>
          </p:nvPr>
        </p:nvSpPr>
        <p:spPr/>
        <p:txBody>
          <a:bodyPr>
            <a:normAutofit fontScale="92500" lnSpcReduction="10000"/>
          </a:bodyPr>
          <a:lstStyle/>
          <a:p>
            <a:r>
              <a:rPr lang="en-US" dirty="0" smtClean="0"/>
              <a:t>The collection period has ended, and the reporting period will begin in less than 6 months</a:t>
            </a:r>
          </a:p>
          <a:p>
            <a:r>
              <a:rPr lang="en-US" dirty="0" smtClean="0"/>
              <a:t>Reporting function—have you:</a:t>
            </a:r>
          </a:p>
          <a:p>
            <a:pPr lvl="1"/>
            <a:r>
              <a:rPr lang="en-US" dirty="0"/>
              <a:t>Identified individuals who will be in charge </a:t>
            </a:r>
            <a:r>
              <a:rPr lang="en-US" dirty="0" smtClean="0"/>
              <a:t>of the reporting function</a:t>
            </a:r>
          </a:p>
          <a:p>
            <a:pPr lvl="1"/>
            <a:r>
              <a:rPr lang="en-US" dirty="0" smtClean="0"/>
              <a:t>Identified the individual who will certify the submission</a:t>
            </a:r>
            <a:endParaRPr lang="en-US" dirty="0"/>
          </a:p>
          <a:p>
            <a:pPr lvl="1"/>
            <a:r>
              <a:rPr lang="en-US" dirty="0" smtClean="0"/>
              <a:t>Determined where best to house that function—such as in finance or contract administration</a:t>
            </a:r>
          </a:p>
          <a:p>
            <a:pPr lvl="1"/>
            <a:r>
              <a:rPr lang="en-US" dirty="0" smtClean="0"/>
              <a:t>Secured legal assistance to interpret and implement the legal requirements of the regulation</a:t>
            </a:r>
          </a:p>
          <a:p>
            <a:r>
              <a:rPr lang="en-US" dirty="0" smtClean="0"/>
              <a:t>Data collection—have you:</a:t>
            </a:r>
          </a:p>
          <a:p>
            <a:pPr lvl="1"/>
            <a:r>
              <a:rPr lang="en-US" dirty="0"/>
              <a:t>Identified and collected the necessary </a:t>
            </a:r>
            <a:r>
              <a:rPr lang="en-US" dirty="0" smtClean="0"/>
              <a:t>transaction data </a:t>
            </a:r>
            <a:r>
              <a:rPr lang="en-US" dirty="0"/>
              <a:t>for the collection </a:t>
            </a:r>
            <a:r>
              <a:rPr lang="en-US" dirty="0" smtClean="0"/>
              <a:t>period</a:t>
            </a:r>
          </a:p>
          <a:p>
            <a:pPr lvl="1"/>
            <a:r>
              <a:rPr lang="en-US" dirty="0" smtClean="0"/>
              <a:t>Ascertained whether business/accounting systems can provide the necessary transaction data</a:t>
            </a:r>
          </a:p>
          <a:p>
            <a:pPr lvl="1"/>
            <a:r>
              <a:rPr lang="en-US" dirty="0" smtClean="0"/>
              <a:t>Considered how to filter the transaction data and calculate the submitted values</a:t>
            </a:r>
          </a:p>
          <a:p>
            <a:pPr lvl="1"/>
            <a:r>
              <a:rPr lang="en-US" dirty="0" smtClean="0"/>
              <a:t>Reviewed possible software and other tools that can aid in the process</a:t>
            </a:r>
            <a:endParaRPr lang="en-US" dirty="0"/>
          </a:p>
        </p:txBody>
      </p:sp>
      <p:sp>
        <p:nvSpPr>
          <p:cNvPr id="5" name="Title 4"/>
          <p:cNvSpPr>
            <a:spLocks noGrp="1"/>
          </p:cNvSpPr>
          <p:nvPr>
            <p:ph type="title"/>
          </p:nvPr>
        </p:nvSpPr>
        <p:spPr/>
        <p:txBody>
          <a:bodyPr/>
          <a:lstStyle/>
          <a:p>
            <a:r>
              <a:rPr lang="en-US" dirty="0" smtClean="0"/>
              <a:t>Drug </a:t>
            </a:r>
            <a:r>
              <a:rPr lang="en-US" dirty="0"/>
              <a:t>Price </a:t>
            </a:r>
            <a:r>
              <a:rPr lang="en-US" dirty="0" smtClean="0"/>
              <a:t>Reporting Lessons: The Reporting Function</a:t>
            </a:r>
            <a:endParaRPr lang="en-US" dirty="0"/>
          </a:p>
        </p:txBody>
      </p:sp>
    </p:spTree>
    <p:extLst>
      <p:ext uri="{BB962C8B-B14F-4D97-AF65-F5344CB8AC3E}">
        <p14:creationId xmlns:p14="http://schemas.microsoft.com/office/powerpoint/2010/main" val="120465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37</a:t>
            </a:fld>
            <a:endParaRPr lang="en-GB"/>
          </a:p>
        </p:txBody>
      </p:sp>
      <p:sp>
        <p:nvSpPr>
          <p:cNvPr id="20" name="Content Placeholder 19"/>
          <p:cNvSpPr>
            <a:spLocks noGrp="1"/>
          </p:cNvSpPr>
          <p:nvPr>
            <p:ph sz="quarter" idx="64"/>
          </p:nvPr>
        </p:nvSpPr>
        <p:spPr>
          <a:xfrm>
            <a:off x="1394559" y="3605823"/>
            <a:ext cx="3424152" cy="540000"/>
          </a:xfrm>
        </p:spPr>
        <p:txBody>
          <a:bodyPr/>
          <a:lstStyle/>
          <a:p>
            <a:r>
              <a:rPr lang="en-US" sz="1600" dirty="0" smtClean="0"/>
              <a:t>christopher.schott@hoganlovells.com</a:t>
            </a:r>
            <a:endParaRPr lang="en-US" sz="1600" dirty="0"/>
          </a:p>
          <a:p>
            <a:r>
              <a:rPr lang="en-US" sz="1600" dirty="0"/>
              <a:t>+1 202 637 </a:t>
            </a:r>
            <a:r>
              <a:rPr lang="en-US" sz="1600" dirty="0" smtClean="0"/>
              <a:t>5467</a:t>
            </a:r>
            <a:endParaRPr lang="en-US" sz="1600" dirty="0"/>
          </a:p>
        </p:txBody>
      </p:sp>
      <p:sp>
        <p:nvSpPr>
          <p:cNvPr id="21" name="Text Placeholder 20"/>
          <p:cNvSpPr>
            <a:spLocks noGrp="1"/>
          </p:cNvSpPr>
          <p:nvPr>
            <p:ph type="body" sz="quarter" idx="63"/>
          </p:nvPr>
        </p:nvSpPr>
        <p:spPr>
          <a:xfrm>
            <a:off x="1394558" y="3404767"/>
            <a:ext cx="3390487" cy="215554"/>
          </a:xfrm>
        </p:spPr>
        <p:txBody>
          <a:bodyPr/>
          <a:lstStyle/>
          <a:p>
            <a:r>
              <a:rPr lang="en-US" sz="1600" dirty="0" smtClean="0"/>
              <a:t>Counsel, </a:t>
            </a:r>
            <a:r>
              <a:rPr lang="en-US" sz="1600" dirty="0"/>
              <a:t>Washington, D.C</a:t>
            </a:r>
            <a:r>
              <a:rPr lang="en-US" sz="1600" dirty="0" smtClean="0"/>
              <a:t>.</a:t>
            </a:r>
            <a:endParaRPr lang="en-US" sz="1600" dirty="0"/>
          </a:p>
        </p:txBody>
      </p:sp>
      <p:sp>
        <p:nvSpPr>
          <p:cNvPr id="22" name="Text Placeholder 21"/>
          <p:cNvSpPr>
            <a:spLocks noGrp="1"/>
          </p:cNvSpPr>
          <p:nvPr>
            <p:ph type="body" sz="quarter" idx="62"/>
          </p:nvPr>
        </p:nvSpPr>
        <p:spPr>
          <a:xfrm>
            <a:off x="1394558" y="3172011"/>
            <a:ext cx="3390487" cy="215554"/>
          </a:xfrm>
        </p:spPr>
        <p:txBody>
          <a:bodyPr/>
          <a:lstStyle/>
          <a:p>
            <a:r>
              <a:rPr lang="en-US" sz="1600" dirty="0" smtClean="0"/>
              <a:t>Christopher H. Schott</a:t>
            </a:r>
            <a:endParaRPr lang="en-US" sz="1600" dirty="0"/>
          </a:p>
        </p:txBody>
      </p:sp>
      <p:sp>
        <p:nvSpPr>
          <p:cNvPr id="32" name="Content Placeholder 31"/>
          <p:cNvSpPr>
            <a:spLocks noGrp="1"/>
          </p:cNvSpPr>
          <p:nvPr>
            <p:ph sz="quarter" idx="52"/>
          </p:nvPr>
        </p:nvSpPr>
        <p:spPr>
          <a:xfrm>
            <a:off x="5711449" y="1710223"/>
            <a:ext cx="3113573" cy="540000"/>
          </a:xfrm>
        </p:spPr>
        <p:txBody>
          <a:bodyPr/>
          <a:lstStyle/>
          <a:p>
            <a:r>
              <a:rPr lang="en-US" sz="1600" dirty="0"/>
              <a:t>kathleen.peterson@hoganlovells.com</a:t>
            </a:r>
          </a:p>
          <a:p>
            <a:r>
              <a:rPr lang="en-US" sz="1600" dirty="0"/>
              <a:t>+1 202 637 </a:t>
            </a:r>
            <a:r>
              <a:rPr lang="en-US" sz="1600" dirty="0" smtClean="0"/>
              <a:t>5810</a:t>
            </a:r>
            <a:endParaRPr lang="en-US" sz="1600" dirty="0"/>
          </a:p>
          <a:p>
            <a:endParaRPr lang="en-US" sz="1200" dirty="0"/>
          </a:p>
        </p:txBody>
      </p:sp>
      <p:sp>
        <p:nvSpPr>
          <p:cNvPr id="34" name="Text Placeholder 33"/>
          <p:cNvSpPr>
            <a:spLocks noGrp="1"/>
          </p:cNvSpPr>
          <p:nvPr>
            <p:ph type="body" sz="quarter" idx="50"/>
          </p:nvPr>
        </p:nvSpPr>
        <p:spPr>
          <a:xfrm>
            <a:off x="5711449" y="1276411"/>
            <a:ext cx="3082962" cy="215554"/>
          </a:xfrm>
        </p:spPr>
        <p:txBody>
          <a:bodyPr/>
          <a:lstStyle/>
          <a:p>
            <a:r>
              <a:rPr lang="en-US" sz="1600" dirty="0"/>
              <a:t>Kathleen A. Peterson</a:t>
            </a:r>
          </a:p>
          <a:p>
            <a:endParaRPr lang="en-US" sz="1600" dirty="0"/>
          </a:p>
        </p:txBody>
      </p:sp>
      <p:sp>
        <p:nvSpPr>
          <p:cNvPr id="36" name="Content Placeholder 35"/>
          <p:cNvSpPr>
            <a:spLocks noGrp="1"/>
          </p:cNvSpPr>
          <p:nvPr>
            <p:ph sz="quarter" idx="44"/>
          </p:nvPr>
        </p:nvSpPr>
        <p:spPr>
          <a:xfrm>
            <a:off x="1360499" y="1710223"/>
            <a:ext cx="3424152" cy="540000"/>
          </a:xfrm>
        </p:spPr>
        <p:txBody>
          <a:bodyPr/>
          <a:lstStyle/>
          <a:p>
            <a:r>
              <a:rPr lang="en-US" sz="1600" dirty="0"/>
              <a:t>brooke.bumpers@hoganlovells.com</a:t>
            </a:r>
            <a:endParaRPr lang="en-US" sz="1600" dirty="0" smtClean="0"/>
          </a:p>
          <a:p>
            <a:r>
              <a:rPr lang="en-US" sz="1600" dirty="0" smtClean="0"/>
              <a:t>+</a:t>
            </a:r>
            <a:r>
              <a:rPr lang="en-US" sz="1600" dirty="0"/>
              <a:t>1 </a:t>
            </a:r>
            <a:r>
              <a:rPr lang="en-US" sz="1600" dirty="0" smtClean="0"/>
              <a:t>202 </a:t>
            </a:r>
            <a:r>
              <a:rPr lang="en-US" sz="1600" dirty="0"/>
              <a:t>637 5800 </a:t>
            </a:r>
          </a:p>
        </p:txBody>
      </p:sp>
      <p:sp>
        <p:nvSpPr>
          <p:cNvPr id="37" name="Text Placeholder 36"/>
          <p:cNvSpPr>
            <a:spLocks noGrp="1"/>
          </p:cNvSpPr>
          <p:nvPr>
            <p:ph type="body" sz="quarter" idx="48"/>
          </p:nvPr>
        </p:nvSpPr>
        <p:spPr>
          <a:xfrm>
            <a:off x="1360498" y="1509167"/>
            <a:ext cx="3390487" cy="215554"/>
          </a:xfrm>
        </p:spPr>
        <p:txBody>
          <a:bodyPr/>
          <a:lstStyle/>
          <a:p>
            <a:r>
              <a:rPr lang="en-US" sz="1600" dirty="0" smtClean="0"/>
              <a:t>Counsel, Washington, D.C.</a:t>
            </a:r>
            <a:endParaRPr lang="en-US" sz="1600" dirty="0"/>
          </a:p>
        </p:txBody>
      </p:sp>
      <p:sp>
        <p:nvSpPr>
          <p:cNvPr id="38" name="Text Placeholder 37"/>
          <p:cNvSpPr>
            <a:spLocks noGrp="1"/>
          </p:cNvSpPr>
          <p:nvPr>
            <p:ph type="body" sz="quarter" idx="17"/>
          </p:nvPr>
        </p:nvSpPr>
        <p:spPr>
          <a:xfrm>
            <a:off x="1360498" y="1276411"/>
            <a:ext cx="3390487" cy="215554"/>
          </a:xfrm>
        </p:spPr>
        <p:txBody>
          <a:bodyPr/>
          <a:lstStyle/>
          <a:p>
            <a:r>
              <a:rPr lang="en-US" sz="1600" dirty="0" smtClean="0"/>
              <a:t>Brooke </a:t>
            </a:r>
            <a:r>
              <a:rPr lang="en-US" sz="1600" dirty="0"/>
              <a:t>Bumpers</a:t>
            </a:r>
          </a:p>
        </p:txBody>
      </p:sp>
      <p:sp>
        <p:nvSpPr>
          <p:cNvPr id="43" name="Title 4"/>
          <p:cNvSpPr>
            <a:spLocks noGrp="1"/>
          </p:cNvSpPr>
          <p:nvPr>
            <p:ph type="title"/>
          </p:nvPr>
        </p:nvSpPr>
        <p:spPr>
          <a:xfrm>
            <a:off x="288000" y="288000"/>
            <a:ext cx="8568000" cy="446400"/>
          </a:xfrm>
        </p:spPr>
        <p:txBody>
          <a:bodyPr/>
          <a:lstStyle/>
          <a:p>
            <a:r>
              <a:rPr lang="en-US" dirty="0" smtClean="0"/>
              <a:t>Questions</a:t>
            </a:r>
            <a:endParaRPr lang="en-US" dirty="0"/>
          </a:p>
        </p:txBody>
      </p:sp>
      <p:pic>
        <p:nvPicPr>
          <p:cNvPr id="2050" name="Picture 2"/>
          <p:cNvPicPr>
            <a:picLocks noGrp="1" noChangeAspect="1" noChangeArrowheads="1"/>
          </p:cNvPicPr>
          <p:nvPr>
            <p:ph type="pic" sz="quarter" idx="47"/>
          </p:nvPr>
        </p:nvPicPr>
        <p:blipFill>
          <a:blip r:embed="rId3" cstate="print">
            <a:extLst>
              <a:ext uri="{28A0092B-C50C-407E-A947-70E740481C1C}">
                <a14:useLocalDpi xmlns:a14="http://schemas.microsoft.com/office/drawing/2010/main" val="0"/>
              </a:ext>
            </a:extLst>
          </a:blip>
          <a:stretch>
            <a:fillRect/>
          </a:stretch>
        </p:blipFill>
        <p:spPr bwMode="auto">
          <a:xfrm>
            <a:off x="343654" y="1254642"/>
            <a:ext cx="961409" cy="961409"/>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2"/>
          <p:cNvPicPr>
            <a:picLocks noGrp="1" noChangeAspect="1" noChangeArrowheads="1"/>
          </p:cNvPicPr>
          <p:nvPr>
            <p:ph type="pic" sz="quarter" idx="49"/>
          </p:nvPr>
        </p:nvPicPr>
        <p:blipFill>
          <a:blip r:embed="rId4" cstate="print">
            <a:extLst>
              <a:ext uri="{28A0092B-C50C-407E-A947-70E740481C1C}">
                <a14:useLocalDpi xmlns:a14="http://schemas.microsoft.com/office/drawing/2010/main" val="0"/>
              </a:ext>
            </a:extLst>
          </a:blip>
          <a:stretch>
            <a:fillRect/>
          </a:stretch>
        </p:blipFill>
        <p:spPr bwMode="auto">
          <a:xfrm>
            <a:off x="4733326" y="1286540"/>
            <a:ext cx="922687" cy="922687"/>
          </a:xfrm>
          <a:prstGeom prst="rect">
            <a:avLst/>
          </a:prstGeom>
          <a:noFill/>
          <a:extLst>
            <a:ext uri="{909E8E84-426E-40DD-AFC4-6F175D3DCCD1}">
              <a14:hiddenFill xmlns:a14="http://schemas.microsoft.com/office/drawing/2010/main">
                <a:solidFill>
                  <a:srgbClr val="FFFFFF"/>
                </a:solidFill>
              </a14:hiddenFill>
            </a:ext>
          </a:extLst>
        </p:spPr>
      </p:pic>
      <p:sp>
        <p:nvSpPr>
          <p:cNvPr id="44" name="Text Placeholder 24"/>
          <p:cNvSpPr>
            <a:spLocks noGrp="1"/>
          </p:cNvSpPr>
          <p:nvPr>
            <p:ph type="body" sz="quarter" idx="51"/>
          </p:nvPr>
        </p:nvSpPr>
        <p:spPr>
          <a:xfrm>
            <a:off x="5711449" y="1509167"/>
            <a:ext cx="3082962" cy="215554"/>
          </a:xfrm>
        </p:spPr>
        <p:txBody>
          <a:bodyPr/>
          <a:lstStyle/>
          <a:p>
            <a:r>
              <a:rPr lang="en-US" sz="1600" dirty="0" smtClean="0"/>
              <a:t>Counsel, </a:t>
            </a:r>
            <a:r>
              <a:rPr lang="en-US" sz="1600" dirty="0"/>
              <a:t>Washington, D.C</a:t>
            </a:r>
            <a:r>
              <a:rPr lang="en-US" sz="1600" dirty="0" smtClean="0"/>
              <a:t>.</a:t>
            </a:r>
            <a:endParaRPr lang="en-US" sz="1600" dirty="0"/>
          </a:p>
        </p:txBody>
      </p:sp>
      <p:pic>
        <p:nvPicPr>
          <p:cNvPr id="5" name="Picture Placeholder 4"/>
          <p:cNvPicPr>
            <a:picLocks noGrp="1" noChangeAspect="1"/>
          </p:cNvPicPr>
          <p:nvPr>
            <p:ph type="pic" sz="quarter" idx="61"/>
          </p:nvPr>
        </p:nvPicPr>
        <p:blipFill>
          <a:blip r:embed="rId5" cstate="print">
            <a:extLst>
              <a:ext uri="{28A0092B-C50C-407E-A947-70E740481C1C}">
                <a14:useLocalDpi xmlns:a14="http://schemas.microsoft.com/office/drawing/2010/main" val="0"/>
              </a:ext>
            </a:extLst>
          </a:blip>
          <a:stretch>
            <a:fillRect/>
          </a:stretch>
        </p:blipFill>
        <p:spPr>
          <a:xfrm>
            <a:off x="377714" y="3143418"/>
            <a:ext cx="961409" cy="961409"/>
          </a:xfrm>
        </p:spPr>
      </p:pic>
    </p:spTree>
    <p:extLst>
      <p:ext uri="{BB962C8B-B14F-4D97-AF65-F5344CB8AC3E}">
        <p14:creationId xmlns:p14="http://schemas.microsoft.com/office/powerpoint/2010/main" val="2449276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6" name="Subsection Divider Text"/>
          <p:cNvSpPr>
            <a:spLocks noGrp="1"/>
          </p:cNvSpPr>
          <p:nvPr>
            <p:ph type="body" sz="quarter" idx="11"/>
          </p:nvPr>
        </p:nvSpPr>
        <p:spPr>
          <a:xfrm>
            <a:off x="431321" y="2404532"/>
            <a:ext cx="8384875" cy="338667"/>
          </a:xfrm>
        </p:spPr>
        <p:txBody>
          <a:bodyPr>
            <a:normAutofit fontScale="92500" lnSpcReduction="10000"/>
          </a:bodyPr>
          <a:lstStyle/>
          <a:p>
            <a:r>
              <a:rPr lang="en-US" dirty="0" smtClean="0"/>
              <a:t>How Did We Get Here?</a:t>
            </a:r>
            <a:endParaRPr lang="en-US" dirty="0"/>
          </a:p>
        </p:txBody>
      </p:sp>
      <p:sp>
        <p:nvSpPr>
          <p:cNvPr id="5" name="Subsection Divider Title"/>
          <p:cNvSpPr>
            <a:spLocks noGrp="1"/>
          </p:cNvSpPr>
          <p:nvPr>
            <p:ph type="title"/>
          </p:nvPr>
        </p:nvSpPr>
        <p:spPr>
          <a:xfrm>
            <a:off x="431322" y="382843"/>
            <a:ext cx="4072945" cy="1351660"/>
          </a:xfrm>
        </p:spPr>
        <p:txBody>
          <a:bodyPr/>
          <a:lstStyle/>
          <a:p>
            <a:r>
              <a:rPr lang="en-US" dirty="0" smtClean="0"/>
              <a:t>The PAMA Statute and Rulemaking Process </a:t>
            </a:r>
            <a:endParaRPr lang="en-US" dirty="0"/>
          </a:p>
        </p:txBody>
      </p:sp>
    </p:spTree>
    <p:extLst>
      <p:ext uri="{BB962C8B-B14F-4D97-AF65-F5344CB8AC3E}">
        <p14:creationId xmlns:p14="http://schemas.microsoft.com/office/powerpoint/2010/main" val="287998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cNvSpPr>
            <a:spLocks noGrp="1"/>
          </p:cNvSpPr>
          <p:nvPr>
            <p:ph type="sldNum" sz="quarter" idx="4"/>
          </p:nvPr>
        </p:nvSpPr>
        <p:spPr>
          <a:xfrm>
            <a:off x="8695778" y="4834959"/>
            <a:ext cx="286296" cy="215444"/>
          </a:xfrm>
        </p:spPr>
        <p:txBody>
          <a:bodyPr/>
          <a:lstStyle/>
          <a:p>
            <a:r>
              <a:rPr lang="en-US" dirty="0" smtClean="0"/>
              <a:t>|  </a:t>
            </a:r>
            <a:fld id="{6967D197-2218-4700-B211-63EF06F51A7E}" type="slidenum">
              <a:rPr lang="en-US" smtClean="0"/>
              <a:pPr/>
              <a:t>5</a:t>
            </a:fld>
            <a:endParaRPr lang="en-US" dirty="0"/>
          </a:p>
        </p:txBody>
      </p:sp>
      <p:sp>
        <p:nvSpPr>
          <p:cNvPr id="4" name="Entity Name Placeholder"/>
          <p:cNvSpPr>
            <a:spLocks noGrp="1"/>
          </p:cNvSpPr>
          <p:nvPr>
            <p:ph type="ftr" sz="quarter" idx="3"/>
          </p:nvPr>
        </p:nvSpPr>
        <p:spPr/>
        <p:txBody>
          <a:bodyPr/>
          <a:lstStyle/>
          <a:p>
            <a:pPr algn="r"/>
            <a:r>
              <a:rPr lang="en-US" dirty="0" smtClean="0"/>
              <a:t>Hogan Lovells</a:t>
            </a:r>
          </a:p>
        </p:txBody>
      </p:sp>
      <p:sp>
        <p:nvSpPr>
          <p:cNvPr id="3" name="Content"/>
          <p:cNvSpPr>
            <a:spLocks noGrp="1"/>
          </p:cNvSpPr>
          <p:nvPr>
            <p:ph sz="quarter" idx="12"/>
          </p:nvPr>
        </p:nvSpPr>
        <p:spPr/>
        <p:txBody>
          <a:bodyPr>
            <a:normAutofit fontScale="55000" lnSpcReduction="20000"/>
          </a:bodyPr>
          <a:lstStyle/>
          <a:p>
            <a:r>
              <a:rPr lang="en-US" sz="4200" dirty="0" smtClean="0"/>
              <a:t>First major change in Medicare payment for lab tests since 1984</a:t>
            </a:r>
          </a:p>
          <a:p>
            <a:endParaRPr lang="en-US" dirty="0" smtClean="0"/>
          </a:p>
          <a:p>
            <a:r>
              <a:rPr lang="en-US" sz="3600" dirty="0" smtClean="0"/>
              <a:t>PAMA was developed as an alternative to a CMS proposal</a:t>
            </a:r>
          </a:p>
          <a:p>
            <a:pPr lvl="1"/>
            <a:r>
              <a:rPr lang="en-US" sz="2500" dirty="0" smtClean="0"/>
              <a:t>CMS planned to review each test and reset the rates taking into account “technological changes.”</a:t>
            </a:r>
          </a:p>
          <a:p>
            <a:r>
              <a:rPr lang="en-US" sz="3600" dirty="0" smtClean="0"/>
              <a:t>Statute required CMS to issue a final rule by June 2015, but CMS didn’t publish a proposed rule until October 2015</a:t>
            </a:r>
          </a:p>
          <a:p>
            <a:pPr lvl="1"/>
            <a:r>
              <a:rPr lang="en-US" sz="2600" dirty="0" smtClean="0"/>
              <a:t>That rule would have implemented the new rates in January 2017.</a:t>
            </a:r>
          </a:p>
          <a:p>
            <a:pPr lvl="1"/>
            <a:r>
              <a:rPr lang="en-US" sz="2900" dirty="0" smtClean="0"/>
              <a:t>Stakeholders were concerned about the proposed scope of which labs were subject to the rule</a:t>
            </a:r>
          </a:p>
          <a:p>
            <a:pPr marL="0" indent="0">
              <a:buNone/>
            </a:pPr>
            <a:endParaRPr lang="en-US" dirty="0" smtClean="0"/>
          </a:p>
          <a:p>
            <a:r>
              <a:rPr lang="en-US" sz="3600" dirty="0" smtClean="0"/>
              <a:t>CMS finally published the final rule on June 23, 2016, which included some significant changes.</a:t>
            </a:r>
          </a:p>
          <a:p>
            <a:r>
              <a:rPr lang="en-US" sz="3600" dirty="0" smtClean="0"/>
              <a:t>New rates begin January 1, 2018, but based on data collected </a:t>
            </a:r>
            <a:r>
              <a:rPr lang="en-US" sz="3600" b="1" dirty="0" smtClean="0"/>
              <a:t>now</a:t>
            </a:r>
            <a:r>
              <a:rPr lang="en-US" sz="3600" dirty="0" smtClean="0"/>
              <a:t>!</a:t>
            </a:r>
          </a:p>
        </p:txBody>
      </p:sp>
      <p:sp>
        <p:nvSpPr>
          <p:cNvPr id="2" name="Slide Title"/>
          <p:cNvSpPr>
            <a:spLocks noGrp="1"/>
          </p:cNvSpPr>
          <p:nvPr>
            <p:ph type="title"/>
          </p:nvPr>
        </p:nvSpPr>
        <p:spPr/>
        <p:txBody>
          <a:bodyPr/>
          <a:lstStyle/>
          <a:p>
            <a:r>
              <a:rPr lang="en-US" dirty="0" smtClean="0"/>
              <a:t>Protecting Access to Medicare Act of 2014</a:t>
            </a:r>
            <a:endParaRPr lang="en-US" dirty="0"/>
          </a:p>
        </p:txBody>
      </p:sp>
    </p:spTree>
    <p:extLst>
      <p:ext uri="{BB962C8B-B14F-4D97-AF65-F5344CB8AC3E}">
        <p14:creationId xmlns:p14="http://schemas.microsoft.com/office/powerpoint/2010/main" val="3156122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D Shape"/>
          <p:cNvSpPr/>
          <p:nvPr/>
        </p:nvSpPr>
        <p:spPr>
          <a:xfrm rot="21012484">
            <a:off x="174675" y="-602649"/>
            <a:ext cx="9011045" cy="4601331"/>
          </a:xfrm>
          <a:custGeom>
            <a:avLst/>
            <a:gdLst>
              <a:gd name="connsiteX0" fmla="*/ 0 w 4330721"/>
              <a:gd name="connsiteY0" fmla="*/ 0 h 4123590"/>
              <a:gd name="connsiteX1" fmla="*/ 4330721 w 4330721"/>
              <a:gd name="connsiteY1" fmla="*/ 0 h 4123590"/>
              <a:gd name="connsiteX2" fmla="*/ 4330721 w 4330721"/>
              <a:gd name="connsiteY2" fmla="*/ 4123590 h 4123590"/>
              <a:gd name="connsiteX3" fmla="*/ 0 w 4330721"/>
              <a:gd name="connsiteY3" fmla="*/ 4123590 h 4123590"/>
              <a:gd name="connsiteX4" fmla="*/ 0 w 4330721"/>
              <a:gd name="connsiteY4" fmla="*/ 0 h 4123590"/>
              <a:gd name="connsiteX0" fmla="*/ 3526 w 4330721"/>
              <a:gd name="connsiteY0" fmla="*/ 3016342 h 4123590"/>
              <a:gd name="connsiteX1" fmla="*/ 4330721 w 4330721"/>
              <a:gd name="connsiteY1" fmla="*/ 0 h 4123590"/>
              <a:gd name="connsiteX2" fmla="*/ 4330721 w 4330721"/>
              <a:gd name="connsiteY2" fmla="*/ 4123590 h 4123590"/>
              <a:gd name="connsiteX3" fmla="*/ 0 w 4330721"/>
              <a:gd name="connsiteY3" fmla="*/ 4123590 h 4123590"/>
              <a:gd name="connsiteX4" fmla="*/ 3526 w 4330721"/>
              <a:gd name="connsiteY4" fmla="*/ 3016342 h 4123590"/>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269458 h 1376706"/>
              <a:gd name="connsiteX1" fmla="*/ 333562 w 4330721"/>
              <a:gd name="connsiteY1" fmla="*/ 0 h 1376706"/>
              <a:gd name="connsiteX2" fmla="*/ 4316121 w 4330721"/>
              <a:gd name="connsiteY2" fmla="*/ 274922 h 1376706"/>
              <a:gd name="connsiteX3" fmla="*/ 4330721 w 4330721"/>
              <a:gd name="connsiteY3" fmla="*/ 1376706 h 1376706"/>
              <a:gd name="connsiteX4" fmla="*/ 0 w 4330721"/>
              <a:gd name="connsiteY4" fmla="*/ 1376706 h 1376706"/>
              <a:gd name="connsiteX5" fmla="*/ 3526 w 4330721"/>
              <a:gd name="connsiteY5" fmla="*/ 269458 h 1376706"/>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3045 h 1810293"/>
              <a:gd name="connsiteX1" fmla="*/ 175969 w 4330721"/>
              <a:gd name="connsiteY1" fmla="*/ 2572 h 1810293"/>
              <a:gd name="connsiteX2" fmla="*/ 4316121 w 4330721"/>
              <a:gd name="connsiteY2" fmla="*/ 708509 h 1810293"/>
              <a:gd name="connsiteX3" fmla="*/ 4330721 w 4330721"/>
              <a:gd name="connsiteY3" fmla="*/ 1810293 h 1810293"/>
              <a:gd name="connsiteX4" fmla="*/ 0 w 4330721"/>
              <a:gd name="connsiteY4" fmla="*/ 1810293 h 1810293"/>
              <a:gd name="connsiteX5" fmla="*/ 3526 w 4330721"/>
              <a:gd name="connsiteY5" fmla="*/ 703045 h 1810293"/>
              <a:gd name="connsiteX0" fmla="*/ 3526 w 4330721"/>
              <a:gd name="connsiteY0" fmla="*/ 700473 h 1807721"/>
              <a:gd name="connsiteX1" fmla="*/ 175969 w 4330721"/>
              <a:gd name="connsiteY1" fmla="*/ 0 h 1807721"/>
              <a:gd name="connsiteX2" fmla="*/ 4316121 w 4330721"/>
              <a:gd name="connsiteY2" fmla="*/ 705937 h 1807721"/>
              <a:gd name="connsiteX3" fmla="*/ 4330721 w 4330721"/>
              <a:gd name="connsiteY3" fmla="*/ 1807721 h 1807721"/>
              <a:gd name="connsiteX4" fmla="*/ 0 w 4330721"/>
              <a:gd name="connsiteY4" fmla="*/ 1807721 h 1807721"/>
              <a:gd name="connsiteX5" fmla="*/ 3526 w 4330721"/>
              <a:gd name="connsiteY5" fmla="*/ 700473 h 1807721"/>
              <a:gd name="connsiteX0" fmla="*/ 3526 w 4330721"/>
              <a:gd name="connsiteY0" fmla="*/ 135359 h 1242607"/>
              <a:gd name="connsiteX1" fmla="*/ 4316121 w 4330721"/>
              <a:gd name="connsiteY1" fmla="*/ 140823 h 1242607"/>
              <a:gd name="connsiteX2" fmla="*/ 4330721 w 4330721"/>
              <a:gd name="connsiteY2" fmla="*/ 1242607 h 1242607"/>
              <a:gd name="connsiteX3" fmla="*/ 0 w 4330721"/>
              <a:gd name="connsiteY3" fmla="*/ 1242607 h 1242607"/>
              <a:gd name="connsiteX4" fmla="*/ 3526 w 4330721"/>
              <a:gd name="connsiteY4" fmla="*/ 135359 h 1242607"/>
              <a:gd name="connsiteX0" fmla="*/ 3526 w 4330721"/>
              <a:gd name="connsiteY0" fmla="*/ 84992 h 1192240"/>
              <a:gd name="connsiteX1" fmla="*/ 4316121 w 4330721"/>
              <a:gd name="connsiteY1" fmla="*/ 90456 h 1192240"/>
              <a:gd name="connsiteX2" fmla="*/ 4330721 w 4330721"/>
              <a:gd name="connsiteY2" fmla="*/ 1192240 h 1192240"/>
              <a:gd name="connsiteX3" fmla="*/ 0 w 4330721"/>
              <a:gd name="connsiteY3" fmla="*/ 1192240 h 1192240"/>
              <a:gd name="connsiteX4" fmla="*/ 3526 w 4330721"/>
              <a:gd name="connsiteY4" fmla="*/ 84992 h 1192240"/>
              <a:gd name="connsiteX0" fmla="*/ 3526 w 4330721"/>
              <a:gd name="connsiteY0" fmla="*/ 15104 h 1122352"/>
              <a:gd name="connsiteX1" fmla="*/ 4316121 w 4330721"/>
              <a:gd name="connsiteY1" fmla="*/ 20568 h 1122352"/>
              <a:gd name="connsiteX2" fmla="*/ 4330721 w 4330721"/>
              <a:gd name="connsiteY2" fmla="*/ 1122352 h 1122352"/>
              <a:gd name="connsiteX3" fmla="*/ 0 w 4330721"/>
              <a:gd name="connsiteY3" fmla="*/ 1122352 h 1122352"/>
              <a:gd name="connsiteX4" fmla="*/ 3526 w 4330721"/>
              <a:gd name="connsiteY4" fmla="*/ 15104 h 1122352"/>
              <a:gd name="connsiteX0" fmla="*/ 3526 w 4330721"/>
              <a:gd name="connsiteY0" fmla="*/ 0 h 1107248"/>
              <a:gd name="connsiteX1" fmla="*/ 4316121 w 4330721"/>
              <a:gd name="connsiteY1" fmla="*/ 5464 h 1107248"/>
              <a:gd name="connsiteX2" fmla="*/ 4330721 w 4330721"/>
              <a:gd name="connsiteY2" fmla="*/ 1107248 h 1107248"/>
              <a:gd name="connsiteX3" fmla="*/ 0 w 4330721"/>
              <a:gd name="connsiteY3" fmla="*/ 1107248 h 1107248"/>
              <a:gd name="connsiteX4" fmla="*/ 3526 w 4330721"/>
              <a:gd name="connsiteY4" fmla="*/ 0 h 1107248"/>
              <a:gd name="connsiteX0" fmla="*/ 3526 w 4330721"/>
              <a:gd name="connsiteY0" fmla="*/ 8784 h 1116032"/>
              <a:gd name="connsiteX1" fmla="*/ 400267 w 4330721"/>
              <a:gd name="connsiteY1" fmla="*/ 0 h 1116032"/>
              <a:gd name="connsiteX2" fmla="*/ 4316121 w 4330721"/>
              <a:gd name="connsiteY2" fmla="*/ 14248 h 1116032"/>
              <a:gd name="connsiteX3" fmla="*/ 4330721 w 4330721"/>
              <a:gd name="connsiteY3" fmla="*/ 1116032 h 1116032"/>
              <a:gd name="connsiteX4" fmla="*/ 0 w 4330721"/>
              <a:gd name="connsiteY4" fmla="*/ 1116032 h 1116032"/>
              <a:gd name="connsiteX5" fmla="*/ 3526 w 4330721"/>
              <a:gd name="connsiteY5" fmla="*/ 8784 h 1116032"/>
              <a:gd name="connsiteX0" fmla="*/ 3526 w 4330721"/>
              <a:gd name="connsiteY0" fmla="*/ 452717 h 1559965"/>
              <a:gd name="connsiteX1" fmla="*/ 416740 w 4330721"/>
              <a:gd name="connsiteY1" fmla="*/ 0 h 1559965"/>
              <a:gd name="connsiteX2" fmla="*/ 4316121 w 4330721"/>
              <a:gd name="connsiteY2" fmla="*/ 458181 h 1559965"/>
              <a:gd name="connsiteX3" fmla="*/ 4330721 w 4330721"/>
              <a:gd name="connsiteY3" fmla="*/ 1559965 h 1559965"/>
              <a:gd name="connsiteX4" fmla="*/ 0 w 4330721"/>
              <a:gd name="connsiteY4" fmla="*/ 1559965 h 1559965"/>
              <a:gd name="connsiteX5" fmla="*/ 3526 w 4330721"/>
              <a:gd name="connsiteY5" fmla="*/ 452717 h 1559965"/>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30721"/>
              <a:gd name="connsiteY0" fmla="*/ 717458 h 1824706"/>
              <a:gd name="connsiteX1" fmla="*/ 127349 w 4330721"/>
              <a:gd name="connsiteY1" fmla="*/ 0 h 1824706"/>
              <a:gd name="connsiteX2" fmla="*/ 4316121 w 4330721"/>
              <a:gd name="connsiteY2" fmla="*/ 722922 h 1824706"/>
              <a:gd name="connsiteX3" fmla="*/ 4330721 w 4330721"/>
              <a:gd name="connsiteY3" fmla="*/ 1824706 h 1824706"/>
              <a:gd name="connsiteX4" fmla="*/ 0 w 4330721"/>
              <a:gd name="connsiteY4" fmla="*/ 1824706 h 1824706"/>
              <a:gd name="connsiteX5" fmla="*/ 3526 w 4330721"/>
              <a:gd name="connsiteY5" fmla="*/ 717458 h 1824706"/>
              <a:gd name="connsiteX0" fmla="*/ 3526 w 4316121"/>
              <a:gd name="connsiteY0" fmla="*/ 717458 h 1824709"/>
              <a:gd name="connsiteX1" fmla="*/ 127349 w 4316121"/>
              <a:gd name="connsiteY1" fmla="*/ 0 h 1824709"/>
              <a:gd name="connsiteX2" fmla="*/ 4316121 w 4316121"/>
              <a:gd name="connsiteY2" fmla="*/ 722922 h 1824709"/>
              <a:gd name="connsiteX3" fmla="*/ 3323988 w 4316121"/>
              <a:gd name="connsiteY3" fmla="*/ 1824709 h 1824709"/>
              <a:gd name="connsiteX4" fmla="*/ 0 w 4316121"/>
              <a:gd name="connsiteY4" fmla="*/ 1824706 h 1824709"/>
              <a:gd name="connsiteX5" fmla="*/ 3526 w 4316121"/>
              <a:gd name="connsiteY5" fmla="*/ 717458 h 1824709"/>
              <a:gd name="connsiteX0" fmla="*/ 3526 w 3531869"/>
              <a:gd name="connsiteY0" fmla="*/ 717458 h 1824709"/>
              <a:gd name="connsiteX1" fmla="*/ 127349 w 3531869"/>
              <a:gd name="connsiteY1" fmla="*/ 0 h 1824709"/>
              <a:gd name="connsiteX2" fmla="*/ 3531869 w 3531869"/>
              <a:gd name="connsiteY2" fmla="*/ 618234 h 1824709"/>
              <a:gd name="connsiteX3" fmla="*/ 3323988 w 3531869"/>
              <a:gd name="connsiteY3" fmla="*/ 1824709 h 1824709"/>
              <a:gd name="connsiteX4" fmla="*/ 0 w 3531869"/>
              <a:gd name="connsiteY4" fmla="*/ 1824706 h 1824709"/>
              <a:gd name="connsiteX5" fmla="*/ 3526 w 3531869"/>
              <a:gd name="connsiteY5" fmla="*/ 717458 h 1824709"/>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31869"/>
              <a:gd name="connsiteY0" fmla="*/ 685089 h 1792340"/>
              <a:gd name="connsiteX1" fmla="*/ 118684 w 3531869"/>
              <a:gd name="connsiteY1" fmla="*/ 0 h 1792340"/>
              <a:gd name="connsiteX2" fmla="*/ 3531869 w 3531869"/>
              <a:gd name="connsiteY2" fmla="*/ 585865 h 1792340"/>
              <a:gd name="connsiteX3" fmla="*/ 3323988 w 3531869"/>
              <a:gd name="connsiteY3" fmla="*/ 1792340 h 1792340"/>
              <a:gd name="connsiteX4" fmla="*/ 0 w 3531869"/>
              <a:gd name="connsiteY4" fmla="*/ 1792337 h 1792340"/>
              <a:gd name="connsiteX5" fmla="*/ 3526 w 3531869"/>
              <a:gd name="connsiteY5" fmla="*/ 685089 h 1792340"/>
              <a:gd name="connsiteX0" fmla="*/ 3526 w 3507500"/>
              <a:gd name="connsiteY0" fmla="*/ 685089 h 1792340"/>
              <a:gd name="connsiteX1" fmla="*/ 118684 w 3507500"/>
              <a:gd name="connsiteY1" fmla="*/ 0 h 1792340"/>
              <a:gd name="connsiteX2" fmla="*/ 3507500 w 3507500"/>
              <a:gd name="connsiteY2" fmla="*/ 672574 h 1792340"/>
              <a:gd name="connsiteX3" fmla="*/ 3323988 w 3507500"/>
              <a:gd name="connsiteY3" fmla="*/ 1792340 h 1792340"/>
              <a:gd name="connsiteX4" fmla="*/ 0 w 3507500"/>
              <a:gd name="connsiteY4" fmla="*/ 1792337 h 1792340"/>
              <a:gd name="connsiteX5" fmla="*/ 3526 w 3507500"/>
              <a:gd name="connsiteY5" fmla="*/ 685089 h 1792340"/>
              <a:gd name="connsiteX0" fmla="*/ 3526 w 3510034"/>
              <a:gd name="connsiteY0" fmla="*/ 685089 h 1792340"/>
              <a:gd name="connsiteX1" fmla="*/ 118684 w 3510034"/>
              <a:gd name="connsiteY1" fmla="*/ 0 h 1792340"/>
              <a:gd name="connsiteX2" fmla="*/ 3510034 w 3510034"/>
              <a:gd name="connsiteY2" fmla="*/ 585231 h 1792340"/>
              <a:gd name="connsiteX3" fmla="*/ 3323988 w 3510034"/>
              <a:gd name="connsiteY3" fmla="*/ 1792340 h 1792340"/>
              <a:gd name="connsiteX4" fmla="*/ 0 w 3510034"/>
              <a:gd name="connsiteY4" fmla="*/ 1792337 h 1792340"/>
              <a:gd name="connsiteX5" fmla="*/ 3526 w 3510034"/>
              <a:gd name="connsiteY5" fmla="*/ 685089 h 1792340"/>
              <a:gd name="connsiteX0" fmla="*/ 3526 w 3510034"/>
              <a:gd name="connsiteY0" fmla="*/ 685089 h 1792337"/>
              <a:gd name="connsiteX1" fmla="*/ 118684 w 3510034"/>
              <a:gd name="connsiteY1" fmla="*/ 0 h 1792337"/>
              <a:gd name="connsiteX2" fmla="*/ 3510034 w 3510034"/>
              <a:gd name="connsiteY2" fmla="*/ 585231 h 1792337"/>
              <a:gd name="connsiteX3" fmla="*/ 3299213 w 3510034"/>
              <a:gd name="connsiteY3" fmla="*/ 1777834 h 1792337"/>
              <a:gd name="connsiteX4" fmla="*/ 0 w 3510034"/>
              <a:gd name="connsiteY4" fmla="*/ 1792337 h 1792337"/>
              <a:gd name="connsiteX5" fmla="*/ 3526 w 3510034"/>
              <a:gd name="connsiteY5" fmla="*/ 685089 h 1792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10034" h="1792337">
                <a:moveTo>
                  <a:pt x="3526" y="685089"/>
                </a:moveTo>
                <a:lnTo>
                  <a:pt x="118684" y="0"/>
                </a:lnTo>
                <a:lnTo>
                  <a:pt x="3510034" y="585231"/>
                </a:lnTo>
                <a:lnTo>
                  <a:pt x="3299213" y="1777834"/>
                </a:lnTo>
                <a:lnTo>
                  <a:pt x="0" y="1792337"/>
                </a:lnTo>
                <a:cubicBezTo>
                  <a:pt x="1175" y="1423254"/>
                  <a:pt x="2351" y="1054172"/>
                  <a:pt x="3526" y="68508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2C5E4F"/>
              </a:solidFill>
            </a:endParaRPr>
          </a:p>
        </p:txBody>
      </p:sp>
      <p:sp>
        <p:nvSpPr>
          <p:cNvPr id="6" name="Subsection Divider Text"/>
          <p:cNvSpPr>
            <a:spLocks noGrp="1"/>
          </p:cNvSpPr>
          <p:nvPr>
            <p:ph type="body" sz="quarter" idx="11"/>
          </p:nvPr>
        </p:nvSpPr>
        <p:spPr>
          <a:xfrm>
            <a:off x="431321" y="2404532"/>
            <a:ext cx="8384875" cy="338667"/>
          </a:xfrm>
        </p:spPr>
        <p:txBody>
          <a:bodyPr>
            <a:normAutofit fontScale="92500" lnSpcReduction="10000"/>
          </a:bodyPr>
          <a:lstStyle/>
          <a:p>
            <a:r>
              <a:rPr lang="en-US" dirty="0" smtClean="0"/>
              <a:t>“Applicable Laboratories” and “Applicable Information”</a:t>
            </a:r>
            <a:endParaRPr lang="en-US" dirty="0"/>
          </a:p>
        </p:txBody>
      </p:sp>
      <p:sp>
        <p:nvSpPr>
          <p:cNvPr id="5" name="Subsection Divider Title"/>
          <p:cNvSpPr>
            <a:spLocks noGrp="1"/>
          </p:cNvSpPr>
          <p:nvPr>
            <p:ph type="title"/>
          </p:nvPr>
        </p:nvSpPr>
        <p:spPr>
          <a:xfrm>
            <a:off x="431322" y="382843"/>
            <a:ext cx="4072945" cy="1351660"/>
          </a:xfrm>
        </p:spPr>
        <p:txBody>
          <a:bodyPr/>
          <a:lstStyle/>
          <a:p>
            <a:r>
              <a:rPr lang="en-US" dirty="0" smtClean="0"/>
              <a:t>Who Has To Report and What Do They Report?</a:t>
            </a:r>
            <a:endParaRPr lang="en-US" dirty="0"/>
          </a:p>
        </p:txBody>
      </p:sp>
    </p:spTree>
    <p:extLst>
      <p:ext uri="{BB962C8B-B14F-4D97-AF65-F5344CB8AC3E}">
        <p14:creationId xmlns:p14="http://schemas.microsoft.com/office/powerpoint/2010/main" val="4092686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cNvSpPr>
            <a:spLocks noGrp="1"/>
          </p:cNvSpPr>
          <p:nvPr>
            <p:ph type="sldNum" sz="quarter" idx="4"/>
          </p:nvPr>
        </p:nvSpPr>
        <p:spPr>
          <a:xfrm>
            <a:off x="8695778" y="4834959"/>
            <a:ext cx="286296" cy="215444"/>
          </a:xfrm>
        </p:spPr>
        <p:txBody>
          <a:bodyPr/>
          <a:lstStyle/>
          <a:p>
            <a:r>
              <a:rPr lang="en-US" dirty="0" smtClean="0"/>
              <a:t>|  </a:t>
            </a:r>
            <a:fld id="{6967D197-2218-4700-B211-63EF06F51A7E}" type="slidenum">
              <a:rPr lang="en-US" smtClean="0"/>
              <a:pPr/>
              <a:t>7</a:t>
            </a:fld>
            <a:endParaRPr lang="en-US" dirty="0"/>
          </a:p>
        </p:txBody>
      </p:sp>
      <p:sp>
        <p:nvSpPr>
          <p:cNvPr id="4" name="Entity Name Placeholder"/>
          <p:cNvSpPr>
            <a:spLocks noGrp="1"/>
          </p:cNvSpPr>
          <p:nvPr>
            <p:ph type="ftr" sz="quarter" idx="3"/>
          </p:nvPr>
        </p:nvSpPr>
        <p:spPr/>
        <p:txBody>
          <a:bodyPr/>
          <a:lstStyle/>
          <a:p>
            <a:pPr algn="r"/>
            <a:r>
              <a:rPr lang="en-US" dirty="0" smtClean="0"/>
              <a:t>Hogan Lovells</a:t>
            </a:r>
          </a:p>
        </p:txBody>
      </p:sp>
      <p:sp>
        <p:nvSpPr>
          <p:cNvPr id="3" name="Content"/>
          <p:cNvSpPr>
            <a:spLocks noGrp="1"/>
          </p:cNvSpPr>
          <p:nvPr>
            <p:ph sz="quarter" idx="12"/>
          </p:nvPr>
        </p:nvSpPr>
        <p:spPr>
          <a:xfrm>
            <a:off x="288000" y="1193800"/>
            <a:ext cx="8568000" cy="3633382"/>
          </a:xfrm>
        </p:spPr>
        <p:txBody>
          <a:bodyPr>
            <a:normAutofit fontScale="92500" lnSpcReduction="20000"/>
          </a:bodyPr>
          <a:lstStyle/>
          <a:p>
            <a:r>
              <a:rPr lang="en-US" dirty="0" smtClean="0"/>
              <a:t>Is the entity a “laboratory” under the CLIA regulations?</a:t>
            </a:r>
          </a:p>
          <a:p>
            <a:r>
              <a:rPr lang="en-US" dirty="0" smtClean="0"/>
              <a:t>Does the entity bills Medicare Part B under its own National Provider Identifier (NPI)?</a:t>
            </a:r>
          </a:p>
          <a:p>
            <a:r>
              <a:rPr lang="en-US" dirty="0" smtClean="0"/>
              <a:t>Does the entity receive more than 50% of its “Medicare revenues” under the CLFS or the Physician Fee Schedule (PFS) during a “data collection period.”</a:t>
            </a:r>
          </a:p>
          <a:p>
            <a:pPr lvl="2"/>
            <a:r>
              <a:rPr lang="en-US" dirty="0" smtClean="0"/>
              <a:t>“Medicare revenues” payments received from the Medicare program, and includes FFS payments under Parts A &amp; B, Medicare Advantage payments under Part C, prescription drug payments under Part D, and any associated beneficiary deductible or coinsurance</a:t>
            </a:r>
          </a:p>
          <a:p>
            <a:r>
              <a:rPr lang="en-US" sz="2100" dirty="0" smtClean="0"/>
              <a:t>Does </a:t>
            </a:r>
            <a:r>
              <a:rPr lang="en-US" sz="2100" dirty="0"/>
              <a:t>the entity receive at least $12,500 under the CLFS during the data collection period?  If not, it’s excluded from reporting.</a:t>
            </a:r>
          </a:p>
          <a:p>
            <a:pPr lvl="2"/>
            <a:r>
              <a:rPr lang="en-US" dirty="0" smtClean="0"/>
              <a:t>Note, however, this low expenditure exception </a:t>
            </a:r>
            <a:r>
              <a:rPr lang="en-US" b="1" dirty="0" smtClean="0"/>
              <a:t>won’t</a:t>
            </a:r>
            <a:r>
              <a:rPr lang="en-US" dirty="0" smtClean="0"/>
              <a:t> apply to ADLTs</a:t>
            </a:r>
          </a:p>
          <a:p>
            <a:pPr marL="0" indent="0">
              <a:buNone/>
            </a:pPr>
            <a:r>
              <a:rPr lang="en-US" dirty="0"/>
              <a:t>M</a:t>
            </a:r>
            <a:r>
              <a:rPr lang="en-US" dirty="0" smtClean="0"/>
              <a:t>ost physician office labs and many independent labs won’t have to report.</a:t>
            </a:r>
          </a:p>
        </p:txBody>
      </p:sp>
      <p:sp>
        <p:nvSpPr>
          <p:cNvPr id="5" name="Slide Subtitle"/>
          <p:cNvSpPr>
            <a:spLocks noGrp="1"/>
          </p:cNvSpPr>
          <p:nvPr>
            <p:ph type="body" sz="quarter" idx="13"/>
          </p:nvPr>
        </p:nvSpPr>
        <p:spPr>
          <a:xfrm>
            <a:off x="287338" y="735013"/>
            <a:ext cx="8569325" cy="348720"/>
          </a:xfrm>
        </p:spPr>
        <p:txBody>
          <a:bodyPr>
            <a:normAutofit fontScale="92500" lnSpcReduction="20000"/>
          </a:bodyPr>
          <a:lstStyle/>
          <a:p>
            <a:r>
              <a:rPr lang="en-US" dirty="0" smtClean="0"/>
              <a:t>The First Step is Figuring Out Whether it Applies to You</a:t>
            </a:r>
            <a:endParaRPr lang="en-US" dirty="0"/>
          </a:p>
        </p:txBody>
      </p:sp>
      <p:sp>
        <p:nvSpPr>
          <p:cNvPr id="2" name="Slide Title"/>
          <p:cNvSpPr>
            <a:spLocks noGrp="1"/>
          </p:cNvSpPr>
          <p:nvPr>
            <p:ph type="title"/>
          </p:nvPr>
        </p:nvSpPr>
        <p:spPr/>
        <p:txBody>
          <a:bodyPr/>
          <a:lstStyle/>
          <a:p>
            <a:r>
              <a:rPr lang="en-US" dirty="0" smtClean="0"/>
              <a:t>What is an “Applicable Lab”?</a:t>
            </a:r>
            <a:endParaRPr lang="en-US" dirty="0"/>
          </a:p>
        </p:txBody>
      </p:sp>
    </p:spTree>
    <p:extLst>
      <p:ext uri="{BB962C8B-B14F-4D97-AF65-F5344CB8AC3E}">
        <p14:creationId xmlns:p14="http://schemas.microsoft.com/office/powerpoint/2010/main" val="3640845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8</a:t>
            </a:fld>
            <a:endParaRPr lang="en-GB"/>
          </a:p>
        </p:txBody>
      </p:sp>
      <p:sp>
        <p:nvSpPr>
          <p:cNvPr id="4" name="Content Placeholder 3"/>
          <p:cNvSpPr>
            <a:spLocks noGrp="1"/>
          </p:cNvSpPr>
          <p:nvPr>
            <p:ph sz="quarter" idx="12"/>
          </p:nvPr>
        </p:nvSpPr>
        <p:spPr/>
        <p:txBody>
          <a:bodyPr>
            <a:normAutofit fontScale="92500"/>
          </a:bodyPr>
          <a:lstStyle/>
          <a:p>
            <a:r>
              <a:rPr lang="en-US" b="1" dirty="0" smtClean="0"/>
              <a:t>Each</a:t>
            </a:r>
            <a:r>
              <a:rPr lang="en-US" dirty="0" smtClean="0"/>
              <a:t> distinct “private payer rate” at which “final payment” has been made</a:t>
            </a:r>
          </a:p>
          <a:p>
            <a:pPr lvl="1"/>
            <a:r>
              <a:rPr lang="en-US" dirty="0" smtClean="0"/>
              <a:t>“Private Payers” are defined as health insurance issuers, group health plans, Medicare Advantage plans and Medicaid managed care plans</a:t>
            </a:r>
          </a:p>
          <a:p>
            <a:pPr lvl="1"/>
            <a:r>
              <a:rPr lang="en-US" dirty="0" smtClean="0"/>
              <a:t>The qualifying date for reporting is when </a:t>
            </a:r>
            <a:r>
              <a:rPr lang="en-US" b="1" dirty="0" smtClean="0"/>
              <a:t>final payment </a:t>
            </a:r>
            <a:r>
              <a:rPr lang="en-US" dirty="0" smtClean="0"/>
              <a:t>has been made, not the date the test was performed or billed </a:t>
            </a:r>
          </a:p>
          <a:p>
            <a:pPr lvl="1"/>
            <a:r>
              <a:rPr lang="en-US" dirty="0" smtClean="0"/>
              <a:t>“Private payer rate” is the final amount paid after all lab price concessions (e.g., volume discounts, prompt pay discounts) and it includes all patient cost sharing amounts</a:t>
            </a:r>
          </a:p>
          <a:p>
            <a:pPr lvl="2"/>
            <a:r>
              <a:rPr lang="en-US" dirty="0" smtClean="0"/>
              <a:t>Don’t count price concessions offered by the lab</a:t>
            </a:r>
          </a:p>
          <a:p>
            <a:pPr lvl="1"/>
            <a:r>
              <a:rPr lang="en-US" dirty="0" smtClean="0"/>
              <a:t>So, a lab may have to report multiple rates for the same test from different payers, and multiple rates for the same test from the same payer where that occurs</a:t>
            </a:r>
          </a:p>
          <a:p>
            <a:pPr lvl="1"/>
            <a:r>
              <a:rPr lang="en-US" dirty="0" smtClean="0"/>
              <a:t>Only applies to tests paid under the CLFS, not the PFS</a:t>
            </a:r>
            <a:endParaRPr lang="en-US" dirty="0"/>
          </a:p>
        </p:txBody>
      </p:sp>
      <p:sp>
        <p:nvSpPr>
          <p:cNvPr id="5" name="Text Placeholder 4"/>
          <p:cNvSpPr>
            <a:spLocks noGrp="1"/>
          </p:cNvSpPr>
          <p:nvPr>
            <p:ph type="body" sz="quarter" idx="13"/>
          </p:nvPr>
        </p:nvSpPr>
        <p:spPr/>
        <p:txBody>
          <a:bodyPr>
            <a:normAutofit fontScale="55000" lnSpcReduction="20000"/>
          </a:bodyPr>
          <a:lstStyle/>
          <a:p>
            <a:r>
              <a:rPr lang="en-US" sz="3800" dirty="0"/>
              <a:t>For each data collection period, labs must determine and report:</a:t>
            </a:r>
          </a:p>
          <a:p>
            <a:endParaRPr lang="en-US" dirty="0"/>
          </a:p>
        </p:txBody>
      </p:sp>
      <p:sp>
        <p:nvSpPr>
          <p:cNvPr id="6" name="Title 5"/>
          <p:cNvSpPr>
            <a:spLocks noGrp="1"/>
          </p:cNvSpPr>
          <p:nvPr>
            <p:ph type="title"/>
          </p:nvPr>
        </p:nvSpPr>
        <p:spPr/>
        <p:txBody>
          <a:bodyPr/>
          <a:lstStyle/>
          <a:p>
            <a:r>
              <a:rPr lang="en-US" dirty="0" smtClean="0"/>
              <a:t>You’re an “Applicable Lab”, Now What?</a:t>
            </a:r>
            <a:endParaRPr lang="en-US" dirty="0"/>
          </a:p>
        </p:txBody>
      </p:sp>
    </p:spTree>
    <p:extLst>
      <p:ext uri="{BB962C8B-B14F-4D97-AF65-F5344CB8AC3E}">
        <p14:creationId xmlns:p14="http://schemas.microsoft.com/office/powerpoint/2010/main" val="17087935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pPr algn="r"/>
            <a:r>
              <a:rPr lang="de-DE" smtClean="0"/>
              <a:t>Hogan Lovells</a:t>
            </a:r>
          </a:p>
        </p:txBody>
      </p:sp>
      <p:sp>
        <p:nvSpPr>
          <p:cNvPr id="3" name="Slide Number Placeholder 2"/>
          <p:cNvSpPr>
            <a:spLocks noGrp="1"/>
          </p:cNvSpPr>
          <p:nvPr>
            <p:ph type="sldNum" sz="quarter" idx="4"/>
          </p:nvPr>
        </p:nvSpPr>
        <p:spPr/>
        <p:txBody>
          <a:bodyPr/>
          <a:lstStyle/>
          <a:p>
            <a:r>
              <a:rPr lang="en-GB" smtClean="0"/>
              <a:t>|  </a:t>
            </a:r>
            <a:fld id="{6967D197-2218-4700-B211-63EF06F51A7E}" type="slidenum">
              <a:rPr lang="en-GB" smtClean="0"/>
              <a:pPr/>
              <a:t>9</a:t>
            </a:fld>
            <a:endParaRPr lang="en-GB"/>
          </a:p>
        </p:txBody>
      </p:sp>
      <p:sp>
        <p:nvSpPr>
          <p:cNvPr id="4" name="Content Placeholder 3"/>
          <p:cNvSpPr>
            <a:spLocks noGrp="1"/>
          </p:cNvSpPr>
          <p:nvPr>
            <p:ph sz="quarter" idx="12"/>
          </p:nvPr>
        </p:nvSpPr>
        <p:spPr/>
        <p:txBody>
          <a:bodyPr>
            <a:normAutofit/>
          </a:bodyPr>
          <a:lstStyle/>
          <a:p>
            <a:pPr lvl="0">
              <a:buClr>
                <a:srgbClr val="58A618"/>
              </a:buClr>
            </a:pPr>
            <a:r>
              <a:rPr lang="en-US" dirty="0">
                <a:uFill>
                  <a:solidFill>
                    <a:srgbClr val="4D5357"/>
                  </a:solidFill>
                </a:uFill>
              </a:rPr>
              <a:t>The specific Healthcare Common Procedure Coding System (HCPCS) code associated with the test. </a:t>
            </a:r>
          </a:p>
          <a:p>
            <a:pPr lvl="1">
              <a:buClr>
                <a:srgbClr val="58A618"/>
              </a:buClr>
            </a:pPr>
            <a:r>
              <a:rPr lang="en-US" dirty="0">
                <a:uFill>
                  <a:solidFill>
                    <a:srgbClr val="4D5357"/>
                  </a:solidFill>
                </a:uFill>
              </a:rPr>
              <a:t>Tests billed with unlisted or “not otherwise classified” (NOC) codes would not be reported</a:t>
            </a:r>
          </a:p>
          <a:p>
            <a:pPr lvl="1">
              <a:buClr>
                <a:srgbClr val="58A618"/>
              </a:buClr>
            </a:pPr>
            <a:r>
              <a:rPr lang="en-US" dirty="0">
                <a:uFill>
                  <a:solidFill>
                    <a:srgbClr val="4D5357"/>
                  </a:solidFill>
                </a:uFill>
              </a:rPr>
              <a:t>Tests for which payment is made on a capitated basis would not be reported</a:t>
            </a:r>
          </a:p>
          <a:p>
            <a:pPr marL="0" indent="0">
              <a:buNone/>
            </a:pPr>
            <a:endParaRPr lang="en-US" dirty="0" smtClean="0"/>
          </a:p>
          <a:p>
            <a:r>
              <a:rPr lang="en-US" dirty="0" smtClean="0"/>
              <a:t>The volume of each test performed at each “private payer rate” reported</a:t>
            </a:r>
          </a:p>
          <a:p>
            <a:pPr lvl="1"/>
            <a:r>
              <a:rPr lang="en-US" dirty="0" smtClean="0"/>
              <a:t>Again, there may be multiple rates for the same test by different payers, or even from the same payer</a:t>
            </a:r>
            <a:br>
              <a:rPr lang="en-US" dirty="0" smtClean="0"/>
            </a:br>
            <a:endParaRPr lang="en-US" dirty="0" smtClean="0"/>
          </a:p>
        </p:txBody>
      </p:sp>
      <p:sp>
        <p:nvSpPr>
          <p:cNvPr id="5" name="Text Placeholder 4"/>
          <p:cNvSpPr>
            <a:spLocks noGrp="1"/>
          </p:cNvSpPr>
          <p:nvPr>
            <p:ph type="body" sz="quarter" idx="13"/>
          </p:nvPr>
        </p:nvSpPr>
        <p:spPr/>
        <p:txBody>
          <a:bodyPr>
            <a:normAutofit fontScale="55000" lnSpcReduction="20000"/>
          </a:bodyPr>
          <a:lstStyle/>
          <a:p>
            <a:r>
              <a:rPr lang="en-US" sz="3800" dirty="0"/>
              <a:t>For each data collection period, labs must determine and report:</a:t>
            </a:r>
          </a:p>
          <a:p>
            <a:endParaRPr lang="en-US" dirty="0"/>
          </a:p>
        </p:txBody>
      </p:sp>
      <p:sp>
        <p:nvSpPr>
          <p:cNvPr id="6" name="Title 5"/>
          <p:cNvSpPr>
            <a:spLocks noGrp="1"/>
          </p:cNvSpPr>
          <p:nvPr>
            <p:ph type="title"/>
          </p:nvPr>
        </p:nvSpPr>
        <p:spPr/>
        <p:txBody>
          <a:bodyPr/>
          <a:lstStyle/>
          <a:p>
            <a:r>
              <a:rPr lang="en-US" dirty="0" smtClean="0"/>
              <a:t>You’re an “Applicable Lab”, Now What? (cont’d)</a:t>
            </a:r>
            <a:endParaRPr lang="en-US" dirty="0"/>
          </a:p>
        </p:txBody>
      </p:sp>
    </p:spTree>
    <p:extLst>
      <p:ext uri="{BB962C8B-B14F-4D97-AF65-F5344CB8AC3E}">
        <p14:creationId xmlns:p14="http://schemas.microsoft.com/office/powerpoint/2010/main" val="312850228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Hogan Lovells">
      <a:dk1>
        <a:srgbClr val="4D5357"/>
      </a:dk1>
      <a:lt1>
        <a:srgbClr val="FFFFFF"/>
      </a:lt1>
      <a:dk2>
        <a:srgbClr val="2C5E4F"/>
      </a:dk2>
      <a:lt2>
        <a:srgbClr val="BED600"/>
      </a:lt2>
      <a:accent1>
        <a:srgbClr val="58A618"/>
      </a:accent1>
      <a:accent2>
        <a:srgbClr val="AAA38E"/>
      </a:accent2>
      <a:accent3>
        <a:srgbClr val="4B2942"/>
      </a:accent3>
      <a:accent4>
        <a:srgbClr val="5482AB"/>
      </a:accent4>
      <a:accent5>
        <a:srgbClr val="BEC5C2"/>
      </a:accent5>
      <a:accent6>
        <a:srgbClr val="557630"/>
      </a:accent6>
      <a:hlink>
        <a:srgbClr val="C50084"/>
      </a:hlink>
      <a:folHlink>
        <a:srgbClr val="FFA100"/>
      </a:folHlink>
    </a:clrScheme>
    <a:fontScheme name="HL_Theme">
      <a:majorFont>
        <a:latin typeface="Calibri"/>
        <a:ea typeface="Arial"/>
        <a:cs typeface="Arial"/>
      </a:majorFont>
      <a:minorFont>
        <a:latin typeface="Georgia"/>
        <a:ea typeface="Georgia"/>
        <a:cs typeface="Georgia"/>
      </a:minorFont>
    </a:fontScheme>
    <a:fmtScheme name="New Theme">
      <a:fillStyleLst>
        <a:solidFill>
          <a:schemeClr val="phClr"/>
        </a:solidFill>
        <a:gradFill rotWithShape="1">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gradFill>
        <a:gradFill rotWithShape="1">
          <a:gsLst>
            <a:gs pos="0">
              <a:schemeClr val="phClr">
                <a:tint val="80000"/>
              </a:schemeClr>
            </a:gs>
            <a:gs pos="100000">
              <a:schemeClr val="phClr">
                <a:shade val="30000"/>
              </a:schemeClr>
            </a:gs>
          </a:gsLst>
          <a:path path="circle">
            <a:fillToRect l="50000" t="50000" r="50000" b="50000"/>
          </a:path>
        </a:gradFill>
      </a:fillStyleLst>
      <a:lnStyleLst>
        <a:ln w="12700" cap="rnd" cmpd="sng" algn="ctr">
          <a:solidFill>
            <a:schemeClr val="phClr"/>
          </a:solidFill>
          <a:prstDash val="solid"/>
        </a:ln>
        <a:ln w="12700" cap="rnd" cmpd="sng" algn="ctr">
          <a:solidFill>
            <a:schemeClr val="phClr"/>
          </a:solidFill>
          <a:prstDash val="solid"/>
        </a:ln>
        <a:ln w="12700" cap="rnd" cmpd="sng" algn="ctr">
          <a:solidFill>
            <a:schemeClr val="phClr"/>
          </a:solidFill>
          <a:prstDash val="solid"/>
        </a:ln>
      </a:lnStyleLst>
      <a:effectStyleLst>
        <a:effectStyle>
          <a:effectLst/>
          <a:scene3d>
            <a:camera prst="orthographicFront" fov="0">
              <a:rot lat="0" lon="0" rev="0"/>
            </a:camera>
            <a:lightRig rig="threePt" dir="tl"/>
          </a:scene3d>
          <a:sp3d>
            <a:bevelT w="0" h="0"/>
          </a:sp3d>
        </a:effectStyle>
        <a:effectStyle>
          <a:effectLst/>
          <a:scene3d>
            <a:camera prst="orthographicFront" fov="0">
              <a:rot lat="0" lon="0" rev="0"/>
            </a:camera>
            <a:lightRig rig="threePt" dir="tl"/>
          </a:scene3d>
          <a:sp3d>
            <a:bevelT w="0" h="0"/>
          </a:sp3d>
        </a:effectStyle>
        <a:effectStyle>
          <a:effectLst/>
          <a:scene3d>
            <a:camera prst="orthographicFront" fov="0">
              <a:rot lat="0" lon="0" rev="0"/>
            </a:camera>
            <a:lightRig rig="threePt" dir="tl"/>
          </a:scene3d>
          <a:sp3d>
            <a:bevelT w="0" h="0"/>
          </a:sp3d>
        </a:effectStyle>
      </a:effectStyleLst>
      <a:bgFillStyleLst>
        <a:solidFill>
          <a:schemeClr val="phClr"/>
        </a:solidFill>
        <a:gradFill rotWithShape="1">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gradFill>
        <a:gradFill rotWithShape="1">
          <a:gsLst>
            <a:gs pos="0">
              <a:schemeClr val="phClr">
                <a:tint val="80000"/>
              </a:schemeClr>
            </a:gs>
            <a:gs pos="100000">
              <a:schemeClr val="phClr">
                <a:shade val="30000"/>
              </a:schemeClr>
            </a:gs>
          </a:gsLst>
          <a:path path="circle">
            <a:fillToRect l="50000" t="50000" r="50000" b="50000"/>
          </a:path>
        </a:gradFill>
      </a:bgFillStyleLst>
    </a:fmtScheme>
  </a:themeElements>
  <a:objectDefaults>
    <a:spDef>
      <a:spPr>
        <a:solidFill>
          <a:schemeClr val="bg2"/>
        </a:solidFill>
        <a:ln>
          <a:noFill/>
        </a:ln>
        <a:effectLst/>
      </a:spPr>
      <a:bodyPr rtlCol="0" anchor="ctr"/>
      <a:lstStyle>
        <a:defPPr algn="ctr">
          <a:defRPr sz="11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6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6189</TotalTime>
  <Words>4316</Words>
  <Application>Microsoft Office PowerPoint</Application>
  <PresentationFormat>On-screen Show (16:9)</PresentationFormat>
  <Paragraphs>393</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Blank</vt:lpstr>
      <vt:lpstr>PAMA and the New Medicare  Clinical Lab Payment System</vt:lpstr>
      <vt:lpstr>Disclaimer</vt:lpstr>
      <vt:lpstr>Agenda</vt:lpstr>
      <vt:lpstr>The PAMA Statute and Rulemaking Process </vt:lpstr>
      <vt:lpstr>Protecting Access to Medicare Act of 2014</vt:lpstr>
      <vt:lpstr>Who Has To Report and What Do They Report?</vt:lpstr>
      <vt:lpstr>What is an “Applicable Lab”?</vt:lpstr>
      <vt:lpstr>You’re an “Applicable Lab”, Now What?</vt:lpstr>
      <vt:lpstr>You’re an “Applicable Lab”, Now What? (cont’d)</vt:lpstr>
      <vt:lpstr>Coding</vt:lpstr>
      <vt:lpstr>When Are Data Collected and Reported, and How?</vt:lpstr>
      <vt:lpstr>Data Collection and Data Reporting Periods</vt:lpstr>
      <vt:lpstr>Data Collection and Data Reporting Periods (cont’d)</vt:lpstr>
      <vt:lpstr>How Will Data Be Collected and Reported?</vt:lpstr>
      <vt:lpstr>Drug Price Reporting Lessons:  Data Filtering</vt:lpstr>
      <vt:lpstr>Drug Price Reporting Lessons:  Data Filtering (cont’d)</vt:lpstr>
      <vt:lpstr>Drug Price Reporting Lessons:  Documentation is Key</vt:lpstr>
      <vt:lpstr>Advanced Diagnostic Laboratory Tests (ADLTs)</vt:lpstr>
      <vt:lpstr>What are Advanced Diagnostic Lab Tests?</vt:lpstr>
      <vt:lpstr>How are ADLTs Treated Differently?</vt:lpstr>
      <vt:lpstr>What is CMS Doing With All These Data?</vt:lpstr>
      <vt:lpstr>How Does CMS Determine the New Lab Rates?</vt:lpstr>
      <vt:lpstr>What About Changes to the Current Rates?</vt:lpstr>
      <vt:lpstr>What About New Tests?</vt:lpstr>
      <vt:lpstr> New Tests (cont’d)</vt:lpstr>
      <vt:lpstr>Data Certification and Enforcement –  Lessons Learned</vt:lpstr>
      <vt:lpstr>Data Certification and Enforcement</vt:lpstr>
      <vt:lpstr>Drug Price Reporting Lessons: Similar CMS Regimes</vt:lpstr>
      <vt:lpstr>Drug Price Reporting Lessons: Submission and Certification</vt:lpstr>
      <vt:lpstr>Drug Price Reporting Lessons: Enforcement Issues</vt:lpstr>
      <vt:lpstr>Drug Price Reporting Lessons: Enforcement Issues</vt:lpstr>
      <vt:lpstr>Drug Price Reporting Lessons: Enforcement Issues</vt:lpstr>
      <vt:lpstr>Next Steps</vt:lpstr>
      <vt:lpstr>Timelines</vt:lpstr>
      <vt:lpstr>Further Guidance from CMS Pending</vt:lpstr>
      <vt:lpstr>Drug Price Reporting Lessons: The Reporting Function</vt:lpstr>
      <vt:lpstr>Questions</vt:lpstr>
    </vt:vector>
  </TitlesOfParts>
  <Company>Hogan Lovells US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 this and then delete before using your presentation!</dc:title>
  <dc:creator>Bumpers, Brooke</dc:creator>
  <cp:lastModifiedBy>Bumpers, Brooke</cp:lastModifiedBy>
  <cp:revision>183</cp:revision>
  <cp:lastPrinted>2016-08-03T18:23:02Z</cp:lastPrinted>
  <dcterms:created xsi:type="dcterms:W3CDTF">2016-07-24T16:13:47Z</dcterms:created>
  <dcterms:modified xsi:type="dcterms:W3CDTF">2016-08-04T15:18:12Z</dcterms:modified>
</cp:coreProperties>
</file>