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55" r:id="rId2"/>
    <p:sldId id="386" r:id="rId3"/>
    <p:sldId id="407" r:id="rId4"/>
    <p:sldId id="421" r:id="rId5"/>
    <p:sldId id="417" r:id="rId6"/>
    <p:sldId id="418" r:id="rId7"/>
    <p:sldId id="419" r:id="rId8"/>
    <p:sldId id="420" r:id="rId9"/>
    <p:sldId id="415" r:id="rId10"/>
    <p:sldId id="257" r:id="rId11"/>
    <p:sldId id="388" r:id="rId12"/>
    <p:sldId id="322" r:id="rId13"/>
    <p:sldId id="389" r:id="rId14"/>
    <p:sldId id="390" r:id="rId15"/>
    <p:sldId id="391" r:id="rId16"/>
    <p:sldId id="393" r:id="rId17"/>
    <p:sldId id="411" r:id="rId18"/>
    <p:sldId id="416" r:id="rId19"/>
    <p:sldId id="353" r:id="rId20"/>
  </p:sldIdLst>
  <p:sldSz cx="9144000" cy="5143500" type="screen16x9"/>
  <p:notesSz cx="7010400" cy="92360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630"/>
    <a:srgbClr val="4D4D4D"/>
    <a:srgbClr val="D52B1E"/>
    <a:srgbClr val="00A599"/>
    <a:srgbClr val="C50084"/>
    <a:srgbClr val="FFA100"/>
    <a:srgbClr val="6A813B"/>
    <a:srgbClr val="AAA38E"/>
    <a:srgbClr val="BEC5C2"/>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CC09C39-9CE5-446E-AEAF-915892A51F0D}">
  <a:tblStyle styleId="{3FD0621C-DD2D-4F94-8DB7-DDE1EBF4787F}" styleName="HL_Table_1">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3CC09C39-9CE5-446E-AEAF-915892A51F0D}" styleName="HL_Table_2">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band1H>
      <a:tcTxStyle b="off" i="off">
        <a:fontRef idx="major"/>
        <a:schemeClr val="tx1"/>
      </a:tcTxStyle>
      <a:tcStyle>
        <a:tcBdr/>
        <a:fill>
          <a:noFill/>
        </a:fill>
      </a:tcStyle>
    </a:band1H>
    <a:band2H>
      <a:tcTxStyle b="off" i="off">
        <a:fontRef idx="major"/>
        <a:schemeClr val="tx1"/>
      </a:tcTxStyle>
      <a:tcStyle>
        <a:tcBdr/>
        <a:fill>
          <a:solidFill>
            <a:schemeClr val="phClr">
              <a:alpha val="10000"/>
            </a:schemeClr>
          </a:solidFill>
        </a:fill>
      </a:tcStyle>
    </a:band2H>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89706" autoAdjust="0"/>
  </p:normalViewPr>
  <p:slideViewPr>
    <p:cSldViewPr snapToGrid="0">
      <p:cViewPr>
        <p:scale>
          <a:sx n="100" d="100"/>
          <a:sy n="100" d="100"/>
        </p:scale>
        <p:origin x="-1944" y="-840"/>
      </p:cViewPr>
      <p:guideLst>
        <p:guide orient="horz" pos="1622"/>
        <p:guide orient="horz" pos="3053"/>
        <p:guide orient="horz" pos="469"/>
        <p:guide pos="2882"/>
        <p:guide pos="5590"/>
        <p:guide pos="4319"/>
        <p:guide pos="144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912"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F9B60-6810-4CDF-BDC2-8197D0819E01}" type="doc">
      <dgm:prSet loTypeId="urn:microsoft.com/office/officeart/2009/3/layout/CircleRelationship" loCatId="relationship" qsTypeId="urn:microsoft.com/office/officeart/2005/8/quickstyle/3d1" qsCatId="3D" csTypeId="urn:microsoft.com/office/officeart/2005/8/colors/accent3_5" csCatId="accent3" phldr="1"/>
      <dgm:spPr/>
      <dgm:t>
        <a:bodyPr/>
        <a:lstStyle/>
        <a:p>
          <a:endParaRPr lang="en-US"/>
        </a:p>
      </dgm:t>
    </dgm:pt>
    <dgm:pt modelId="{2C995E8A-8668-43FD-BEEE-FF294298E678}">
      <dgm:prSet phldrT="[Text]" custT="1"/>
      <dgm:spPr>
        <a:xfrm>
          <a:off x="2994141" y="0"/>
          <a:ext cx="2888975" cy="2888878"/>
        </a:xfrm>
      </dgm:spPr>
      <dgm:t>
        <a:bodyPr/>
        <a:lstStyle/>
        <a:p>
          <a:r>
            <a:rPr lang="en-US" sz="2000" dirty="0">
              <a:latin typeface="+mn-lt"/>
              <a:ea typeface="+mn-ea"/>
              <a:cs typeface="+mn-cs"/>
            </a:rPr>
            <a:t>Machine Learning </a:t>
          </a:r>
        </a:p>
      </dgm:t>
    </dgm:pt>
    <dgm:pt modelId="{E369AA45-24E9-4CF0-ABAE-7835C02CAA7C}" type="parTrans" cxnId="{B92A9CB1-491B-4255-8B98-F4B9A37D0B9A}">
      <dgm:prSet/>
      <dgm:spPr/>
      <dgm:t>
        <a:bodyPr/>
        <a:lstStyle/>
        <a:p>
          <a:endParaRPr lang="en-US"/>
        </a:p>
      </dgm:t>
    </dgm:pt>
    <dgm:pt modelId="{1CDE0547-D69C-4ED3-B31D-BDB1E9D504DE}" type="sibTrans" cxnId="{B92A9CB1-491B-4255-8B98-F4B9A37D0B9A}">
      <dgm:prSet/>
      <dgm:spPr/>
      <dgm:t>
        <a:bodyPr/>
        <a:lstStyle/>
        <a:p>
          <a:endParaRPr lang="en-US"/>
        </a:p>
      </dgm:t>
    </dgm:pt>
    <dgm:pt modelId="{3AA83F8F-B57E-4AC7-B04F-AE3ED99106AF}">
      <dgm:prSet phldrT="[Text]" custT="1"/>
      <dgm:spPr>
        <a:xfrm>
          <a:off x="671082" y="16581"/>
          <a:ext cx="2451738" cy="2450968"/>
        </a:xfrm>
      </dgm:spPr>
      <dgm:t>
        <a:bodyPr lIns="0" rIns="0"/>
        <a:lstStyle/>
        <a:p>
          <a:r>
            <a:rPr lang="en-US" sz="2000" dirty="0">
              <a:latin typeface="+mn-lt"/>
              <a:ea typeface="+mn-ea"/>
              <a:cs typeface="+mn-cs"/>
            </a:rPr>
            <a:t>Artificial Intelligence</a:t>
          </a:r>
        </a:p>
      </dgm:t>
    </dgm:pt>
    <dgm:pt modelId="{48440F92-E2C7-49DC-848D-5AFCA9EE9B19}" type="parTrans" cxnId="{3528EB38-C80B-4F39-BF77-D5E7C695EC32}">
      <dgm:prSet/>
      <dgm:spPr/>
      <dgm:t>
        <a:bodyPr/>
        <a:lstStyle/>
        <a:p>
          <a:endParaRPr lang="en-US"/>
        </a:p>
      </dgm:t>
    </dgm:pt>
    <dgm:pt modelId="{E924A1C9-44A6-4E68-943E-B12655F56308}" type="sibTrans" cxnId="{3528EB38-C80B-4F39-BF77-D5E7C695EC32}">
      <dgm:prSet/>
      <dgm:spPr/>
      <dgm:t>
        <a:bodyPr/>
        <a:lstStyle/>
        <a:p>
          <a:endParaRPr lang="en-US"/>
        </a:p>
      </dgm:t>
    </dgm:pt>
    <dgm:pt modelId="{A39598D0-D5E0-4293-9A78-759AFC020EE8}">
      <dgm:prSet phldrT="[Text]" custT="1"/>
      <dgm:spPr>
        <a:xfrm>
          <a:off x="1917273" y="1744801"/>
          <a:ext cx="2032198" cy="2031549"/>
        </a:xfrm>
      </dgm:spPr>
      <dgm:t>
        <a:bodyPr/>
        <a:lstStyle/>
        <a:p>
          <a:r>
            <a:rPr lang="en-US" sz="1750" dirty="0">
              <a:latin typeface="+mn-lt"/>
              <a:ea typeface="+mn-ea"/>
              <a:cs typeface="+mn-cs"/>
            </a:rPr>
            <a:t>Robotic Process Automation</a:t>
          </a:r>
        </a:p>
      </dgm:t>
    </dgm:pt>
    <dgm:pt modelId="{8986A428-AA8F-4223-9587-E62116C94F6D}" type="parTrans" cxnId="{248E3270-86D1-4411-9B9F-9B9C6A24312B}">
      <dgm:prSet/>
      <dgm:spPr/>
      <dgm:t>
        <a:bodyPr/>
        <a:lstStyle/>
        <a:p>
          <a:endParaRPr lang="en-US"/>
        </a:p>
      </dgm:t>
    </dgm:pt>
    <dgm:pt modelId="{EFFF931F-4105-4253-8BD4-63991EC1B20C}" type="sibTrans" cxnId="{248E3270-86D1-4411-9B9F-9B9C6A24312B}">
      <dgm:prSet/>
      <dgm:spPr/>
      <dgm:t>
        <a:bodyPr/>
        <a:lstStyle/>
        <a:p>
          <a:endParaRPr lang="en-US"/>
        </a:p>
      </dgm:t>
    </dgm:pt>
    <dgm:pt modelId="{F7AD682B-18F2-4CE3-A217-48DEA4F1CD65}" type="pres">
      <dgm:prSet presAssocID="{1E5F9B60-6810-4CDF-BDC2-8197D0819E01}" presName="Name0" presStyleCnt="0">
        <dgm:presLayoutVars>
          <dgm:chMax val="1"/>
          <dgm:chPref val="1"/>
        </dgm:presLayoutVars>
      </dgm:prSet>
      <dgm:spPr/>
      <dgm:t>
        <a:bodyPr/>
        <a:lstStyle/>
        <a:p>
          <a:endParaRPr lang="en-US"/>
        </a:p>
      </dgm:t>
    </dgm:pt>
    <dgm:pt modelId="{BC137653-FC81-4BC5-B625-784149A21304}" type="pres">
      <dgm:prSet presAssocID="{2C995E8A-8668-43FD-BEEE-FF294298E678}" presName="Parent" presStyleLbl="node0" presStyleIdx="0" presStyleCnt="1" custScaleX="60496" custScaleY="58546" custLinFactNeighborX="10634" custLinFactNeighborY="-22100">
        <dgm:presLayoutVars>
          <dgm:chMax val="5"/>
          <dgm:chPref val="5"/>
        </dgm:presLayoutVars>
      </dgm:prSet>
      <dgm:spPr>
        <a:prstGeom prst="ellipse">
          <a:avLst/>
        </a:prstGeom>
      </dgm:spPr>
      <dgm:t>
        <a:bodyPr/>
        <a:lstStyle/>
        <a:p>
          <a:endParaRPr lang="en-US"/>
        </a:p>
      </dgm:t>
    </dgm:pt>
    <dgm:pt modelId="{856A4578-E96C-43EB-82AC-B9C89B014946}" type="pres">
      <dgm:prSet presAssocID="{2C995E8A-8668-43FD-BEEE-FF294298E678}" presName="Accent1" presStyleLbl="node1" presStyleIdx="0" presStyleCnt="13" custScaleX="438678" custScaleY="438685" custLinFactX="139979" custLinFactNeighborX="200000" custLinFactNeighborY="82917"/>
      <dgm:spPr>
        <a:xfrm>
          <a:off x="5358093" y="18712"/>
          <a:ext cx="539882" cy="539873"/>
        </a:xfrm>
        <a:prstGeom prst="ellipse">
          <a:avLst/>
        </a:prstGeom>
      </dgm:spPr>
    </dgm:pt>
    <dgm:pt modelId="{423345B1-06F9-4F3E-BDB3-54B41EACD26E}" type="pres">
      <dgm:prSet presAssocID="{2C995E8A-8668-43FD-BEEE-FF294298E678}" presName="Accent2" presStyleLbl="node1" presStyleIdx="1" presStyleCnt="13" custLinFactX="482876" custLinFactY="-123936" custLinFactNeighborX="500000" custLinFactNeighborY="-200000"/>
      <dgm:spPr>
        <a:xfrm>
          <a:off x="5469032" y="2583674"/>
          <a:ext cx="282784" cy="283056"/>
        </a:xfrm>
        <a:prstGeom prst="ellipse">
          <a:avLst/>
        </a:prstGeom>
      </dgm:spPr>
    </dgm:pt>
    <dgm:pt modelId="{A4F8D3BB-C89F-4855-BA44-683A76AC9E16}" type="pres">
      <dgm:prSet presAssocID="{2C995E8A-8668-43FD-BEEE-FF294298E678}" presName="Accent3" presStyleLbl="node1" presStyleIdx="2" presStyleCnt="13" custScaleX="387739" custScaleY="387365" custLinFactX="-34433" custLinFactNeighborX="-100000" custLinFactNeighborY="-31889"/>
      <dgm:spPr>
        <a:xfrm>
          <a:off x="5715348" y="1374913"/>
          <a:ext cx="790161" cy="790923"/>
        </a:xfrm>
        <a:prstGeom prst="ellipse">
          <a:avLst/>
        </a:prstGeom>
      </dgm:spPr>
    </dgm:pt>
    <dgm:pt modelId="{7EEB2EC4-42E9-42F0-9830-36D99885F5B1}" type="pres">
      <dgm:prSet presAssocID="{2C995E8A-8668-43FD-BEEE-FF294298E678}" presName="Accent4" presStyleLbl="node1" presStyleIdx="3" presStyleCnt="13" custLinFactX="92487" custLinFactY="-100000" custLinFactNeighborX="100000" custLinFactNeighborY="-107225"/>
      <dgm:spPr>
        <a:xfrm>
          <a:off x="3995122" y="3801704"/>
          <a:ext cx="390542" cy="390536"/>
        </a:xfrm>
        <a:prstGeom prst="ellipse">
          <a:avLst/>
        </a:prstGeom>
      </dgm:spPr>
    </dgm:pt>
    <dgm:pt modelId="{321B1B1F-CE74-49A5-B156-35DA09983C40}" type="pres">
      <dgm:prSet presAssocID="{2C995E8A-8668-43FD-BEEE-FF294298E678}" presName="Accent5" presStyleLbl="node1" presStyleIdx="4" presStyleCnt="13" custScaleX="167624" custScaleY="167623" custLinFactX="47552" custLinFactY="-80395" custLinFactNeighborX="100000" custLinFactNeighborY="-100000"/>
      <dgm:spPr>
        <a:xfrm>
          <a:off x="3072508" y="4220"/>
          <a:ext cx="474014" cy="474468"/>
        </a:xfrm>
        <a:prstGeom prst="ellipse">
          <a:avLst/>
        </a:prstGeom>
      </dgm:spPr>
    </dgm:pt>
    <dgm:pt modelId="{08552145-740D-475B-B3C4-7998AFA71197}" type="pres">
      <dgm:prSet presAssocID="{2C995E8A-8668-43FD-BEEE-FF294298E678}" presName="Accent6" presStyleLbl="node1" presStyleIdx="5" presStyleCnt="13" custScaleX="174946" custScaleY="174945" custLinFactX="-200000" custLinFactY="-198233" custLinFactNeighborX="-276188" custLinFactNeighborY="-200000"/>
      <dgm:spPr>
        <a:xfrm>
          <a:off x="79904" y="955064"/>
          <a:ext cx="494720" cy="495193"/>
        </a:xfrm>
        <a:prstGeom prst="ellipse">
          <a:avLst/>
        </a:prstGeom>
      </dgm:spPr>
    </dgm:pt>
    <dgm:pt modelId="{315241EC-4269-40F4-99BD-9B3F674C18EF}" type="pres">
      <dgm:prSet presAssocID="{3AA83F8F-B57E-4AC7-B04F-AE3ED99106AF}" presName="Child1" presStyleLbl="node1" presStyleIdx="6" presStyleCnt="13" custScaleX="153605" custScaleY="153655" custLinFactNeighborX="46902" custLinFactNeighborY="-24894">
        <dgm:presLayoutVars>
          <dgm:chMax val="0"/>
          <dgm:chPref val="0"/>
        </dgm:presLayoutVars>
      </dgm:prSet>
      <dgm:spPr>
        <a:prstGeom prst="ellipse">
          <a:avLst/>
        </a:prstGeom>
      </dgm:spPr>
      <dgm:t>
        <a:bodyPr/>
        <a:lstStyle/>
        <a:p>
          <a:endParaRPr lang="en-US"/>
        </a:p>
      </dgm:t>
    </dgm:pt>
    <dgm:pt modelId="{BED2603D-DE5A-4E77-BB9C-A18399597927}" type="pres">
      <dgm:prSet presAssocID="{3AA83F8F-B57E-4AC7-B04F-AE3ED99106AF}" presName="Accent7" presStyleCnt="0"/>
      <dgm:spPr/>
    </dgm:pt>
    <dgm:pt modelId="{FD2509F8-6F96-4C27-BF93-3B6C3C1E04E4}" type="pres">
      <dgm:prSet presAssocID="{3AA83F8F-B57E-4AC7-B04F-AE3ED99106AF}" presName="AccentHold1" presStyleLbl="node1" presStyleIdx="7" presStyleCnt="13" custScaleX="71220" custScaleY="71220" custLinFactX="100000" custLinFactY="163753" custLinFactNeighborX="149437" custLinFactNeighborY="200000"/>
      <dgm:spPr>
        <a:xfrm>
          <a:off x="2960268" y="813800"/>
          <a:ext cx="278144" cy="278140"/>
        </a:xfrm>
        <a:prstGeom prst="ellipse">
          <a:avLst/>
        </a:prstGeom>
      </dgm:spPr>
    </dgm:pt>
    <dgm:pt modelId="{39774F2B-7DE6-48EC-92A1-FB65E1CA48B1}" type="pres">
      <dgm:prSet presAssocID="{3AA83F8F-B57E-4AC7-B04F-AE3ED99106AF}" presName="Accent8" presStyleCnt="0"/>
      <dgm:spPr/>
    </dgm:pt>
    <dgm:pt modelId="{EAC9C71C-5A57-4E51-B53F-3373705CB9DC}" type="pres">
      <dgm:prSet presAssocID="{3AA83F8F-B57E-4AC7-B04F-AE3ED99106AF}" presName="AccentHold2" presStyleLbl="node1" presStyleIdx="8" presStyleCnt="13" custScaleX="262087" custScaleY="262079" custLinFactNeighborX="83490" custLinFactNeighborY="-38895"/>
      <dgm:spPr>
        <a:xfrm>
          <a:off x="759329" y="2736783"/>
          <a:ext cx="705981" cy="706001"/>
        </a:xfrm>
        <a:prstGeom prst="ellipse">
          <a:avLst/>
        </a:prstGeom>
      </dgm:spPr>
    </dgm:pt>
    <dgm:pt modelId="{5D04E33C-B35C-4B88-B237-68B234DBC4E7}" type="pres">
      <dgm:prSet presAssocID="{A39598D0-D5E0-4293-9A78-759AFC020EE8}" presName="Child2" presStyleLbl="node1" presStyleIdx="9" presStyleCnt="13" custScaleX="134405" custScaleY="134448" custLinFactX="-100000" custLinFactY="36336" custLinFactNeighborX="-101374" custLinFactNeighborY="100000">
        <dgm:presLayoutVars>
          <dgm:chMax val="0"/>
          <dgm:chPref val="0"/>
        </dgm:presLayoutVars>
      </dgm:prSet>
      <dgm:spPr>
        <a:prstGeom prst="ellipse">
          <a:avLst/>
        </a:prstGeom>
      </dgm:spPr>
      <dgm:t>
        <a:bodyPr/>
        <a:lstStyle/>
        <a:p>
          <a:endParaRPr lang="en-US"/>
        </a:p>
      </dgm:t>
    </dgm:pt>
    <dgm:pt modelId="{37649CF1-2448-424C-9412-F7E08804A892}" type="pres">
      <dgm:prSet presAssocID="{A39598D0-D5E0-4293-9A78-759AFC020EE8}" presName="Accent9" presStyleCnt="0"/>
      <dgm:spPr/>
    </dgm:pt>
    <dgm:pt modelId="{1F0C53C7-BAD1-4537-B84C-A7C1A611B1F4}" type="pres">
      <dgm:prSet presAssocID="{A39598D0-D5E0-4293-9A78-759AFC020EE8}" presName="AccentHold1" presStyleLbl="node1" presStyleIdx="10" presStyleCnt="13" custScaleX="192593" custScaleY="192594" custLinFactX="-500000" custLinFactY="94853" custLinFactNeighborX="-564848" custLinFactNeighborY="100000"/>
      <dgm:spPr>
        <a:xfrm>
          <a:off x="4459252" y="2840654"/>
          <a:ext cx="752158" cy="752149"/>
        </a:xfrm>
        <a:prstGeom prst="ellipse">
          <a:avLst/>
        </a:prstGeom>
      </dgm:spPr>
    </dgm:pt>
    <dgm:pt modelId="{2580852D-5462-49A5-965B-F0C718E092D5}" type="pres">
      <dgm:prSet presAssocID="{A39598D0-D5E0-4293-9A78-759AFC020EE8}" presName="Accent10" presStyleCnt="0"/>
      <dgm:spPr/>
    </dgm:pt>
    <dgm:pt modelId="{EDA710ED-FABF-4BB4-9E66-5AAECDB97355}" type="pres">
      <dgm:prSet presAssocID="{A39598D0-D5E0-4293-9A78-759AFC020EE8}" presName="AccentHold2" presStyleLbl="node1" presStyleIdx="11" presStyleCnt="13" custLinFactY="-100000" custLinFactNeighborX="46896" custLinFactNeighborY="-164999"/>
      <dgm:spPr>
        <a:xfrm>
          <a:off x="379008" y="3569516"/>
          <a:ext cx="282784" cy="283056"/>
        </a:xfrm>
        <a:prstGeom prst="ellipse">
          <a:avLst/>
        </a:prstGeom>
      </dgm:spPr>
    </dgm:pt>
    <dgm:pt modelId="{2AEF31F7-CB60-42C3-8956-4CAA0A911C3B}" type="pres">
      <dgm:prSet presAssocID="{A39598D0-D5E0-4293-9A78-759AFC020EE8}" presName="Accent11" presStyleCnt="0"/>
      <dgm:spPr/>
    </dgm:pt>
    <dgm:pt modelId="{F0BAC14D-B24F-4203-80E9-79E67848386E}" type="pres">
      <dgm:prSet presAssocID="{A39598D0-D5E0-4293-9A78-759AFC020EE8}" presName="AccentHold3" presStyleLbl="node1" presStyleIdx="12" presStyleCnt="13" custLinFactX="-132521" custLinFactNeighborX="-200000" custLinFactNeighborY="18583"/>
      <dgm:spPr>
        <a:xfrm>
          <a:off x="1995555" y="3381578"/>
          <a:ext cx="282784" cy="283056"/>
        </a:xfrm>
        <a:prstGeom prst="ellipse">
          <a:avLst/>
        </a:prstGeom>
      </dgm:spPr>
    </dgm:pt>
  </dgm:ptLst>
  <dgm:cxnLst>
    <dgm:cxn modelId="{0E811FB1-D529-4CFC-908F-7467BF86166B}" type="presOf" srcId="{1E5F9B60-6810-4CDF-BDC2-8197D0819E01}" destId="{F7AD682B-18F2-4CE3-A217-48DEA4F1CD65}" srcOrd="0" destOrd="0" presId="urn:microsoft.com/office/officeart/2009/3/layout/CircleRelationship"/>
    <dgm:cxn modelId="{FA00B22C-56A3-4C01-9804-020A5DC71C20}" type="presOf" srcId="{A39598D0-D5E0-4293-9A78-759AFC020EE8}" destId="{5D04E33C-B35C-4B88-B237-68B234DBC4E7}" srcOrd="0" destOrd="0" presId="urn:microsoft.com/office/officeart/2009/3/layout/CircleRelationship"/>
    <dgm:cxn modelId="{3528EB38-C80B-4F39-BF77-D5E7C695EC32}" srcId="{2C995E8A-8668-43FD-BEEE-FF294298E678}" destId="{3AA83F8F-B57E-4AC7-B04F-AE3ED99106AF}" srcOrd="0" destOrd="0" parTransId="{48440F92-E2C7-49DC-848D-5AFCA9EE9B19}" sibTransId="{E924A1C9-44A6-4E68-943E-B12655F56308}"/>
    <dgm:cxn modelId="{B92A9CB1-491B-4255-8B98-F4B9A37D0B9A}" srcId="{1E5F9B60-6810-4CDF-BDC2-8197D0819E01}" destId="{2C995E8A-8668-43FD-BEEE-FF294298E678}" srcOrd="0" destOrd="0" parTransId="{E369AA45-24E9-4CF0-ABAE-7835C02CAA7C}" sibTransId="{1CDE0547-D69C-4ED3-B31D-BDB1E9D504DE}"/>
    <dgm:cxn modelId="{801DAA98-426D-421B-9BB7-3E0E3747DADC}" type="presOf" srcId="{3AA83F8F-B57E-4AC7-B04F-AE3ED99106AF}" destId="{315241EC-4269-40F4-99BD-9B3F674C18EF}" srcOrd="0" destOrd="0" presId="urn:microsoft.com/office/officeart/2009/3/layout/CircleRelationship"/>
    <dgm:cxn modelId="{282C3920-EDE5-4675-BE2D-D27292A6BE93}" type="presOf" srcId="{2C995E8A-8668-43FD-BEEE-FF294298E678}" destId="{BC137653-FC81-4BC5-B625-784149A21304}" srcOrd="0" destOrd="0" presId="urn:microsoft.com/office/officeart/2009/3/layout/CircleRelationship"/>
    <dgm:cxn modelId="{248E3270-86D1-4411-9B9F-9B9C6A24312B}" srcId="{2C995E8A-8668-43FD-BEEE-FF294298E678}" destId="{A39598D0-D5E0-4293-9A78-759AFC020EE8}" srcOrd="1" destOrd="0" parTransId="{8986A428-AA8F-4223-9587-E62116C94F6D}" sibTransId="{EFFF931F-4105-4253-8BD4-63991EC1B20C}"/>
    <dgm:cxn modelId="{4E254538-329A-414C-8291-1CE5BADCE169}" type="presParOf" srcId="{F7AD682B-18F2-4CE3-A217-48DEA4F1CD65}" destId="{BC137653-FC81-4BC5-B625-784149A21304}" srcOrd="0" destOrd="0" presId="urn:microsoft.com/office/officeart/2009/3/layout/CircleRelationship"/>
    <dgm:cxn modelId="{1BBF168D-DB04-4588-8BF7-D99EEE23F316}" type="presParOf" srcId="{F7AD682B-18F2-4CE3-A217-48DEA4F1CD65}" destId="{856A4578-E96C-43EB-82AC-B9C89B014946}" srcOrd="1" destOrd="0" presId="urn:microsoft.com/office/officeart/2009/3/layout/CircleRelationship"/>
    <dgm:cxn modelId="{89E328EE-85F5-4070-B2BE-7C17C08B95F2}" type="presParOf" srcId="{F7AD682B-18F2-4CE3-A217-48DEA4F1CD65}" destId="{423345B1-06F9-4F3E-BDB3-54B41EACD26E}" srcOrd="2" destOrd="0" presId="urn:microsoft.com/office/officeart/2009/3/layout/CircleRelationship"/>
    <dgm:cxn modelId="{9247C8F2-E54A-4565-9D31-6C0499FBB5C5}" type="presParOf" srcId="{F7AD682B-18F2-4CE3-A217-48DEA4F1CD65}" destId="{A4F8D3BB-C89F-4855-BA44-683A76AC9E16}" srcOrd="3" destOrd="0" presId="urn:microsoft.com/office/officeart/2009/3/layout/CircleRelationship"/>
    <dgm:cxn modelId="{3203C684-F0BB-40C2-8F16-EADA04B28ED3}" type="presParOf" srcId="{F7AD682B-18F2-4CE3-A217-48DEA4F1CD65}" destId="{7EEB2EC4-42E9-42F0-9830-36D99885F5B1}" srcOrd="4" destOrd="0" presId="urn:microsoft.com/office/officeart/2009/3/layout/CircleRelationship"/>
    <dgm:cxn modelId="{7E36272F-E4D6-4C25-A409-2F930634113C}" type="presParOf" srcId="{F7AD682B-18F2-4CE3-A217-48DEA4F1CD65}" destId="{321B1B1F-CE74-49A5-B156-35DA09983C40}" srcOrd="5" destOrd="0" presId="urn:microsoft.com/office/officeart/2009/3/layout/CircleRelationship"/>
    <dgm:cxn modelId="{95B086C1-9DB6-485A-85BE-347695047392}" type="presParOf" srcId="{F7AD682B-18F2-4CE3-A217-48DEA4F1CD65}" destId="{08552145-740D-475B-B3C4-7998AFA71197}" srcOrd="6" destOrd="0" presId="urn:microsoft.com/office/officeart/2009/3/layout/CircleRelationship"/>
    <dgm:cxn modelId="{BCDDF06F-FE3D-437F-8666-C1AA8DF06894}" type="presParOf" srcId="{F7AD682B-18F2-4CE3-A217-48DEA4F1CD65}" destId="{315241EC-4269-40F4-99BD-9B3F674C18EF}" srcOrd="7" destOrd="0" presId="urn:microsoft.com/office/officeart/2009/3/layout/CircleRelationship"/>
    <dgm:cxn modelId="{7603890D-7E60-4422-8ACC-0B0BEE7EFC7B}" type="presParOf" srcId="{F7AD682B-18F2-4CE3-A217-48DEA4F1CD65}" destId="{BED2603D-DE5A-4E77-BB9C-A18399597927}" srcOrd="8" destOrd="0" presId="urn:microsoft.com/office/officeart/2009/3/layout/CircleRelationship"/>
    <dgm:cxn modelId="{9693DCDF-9385-4E96-8E79-0C89C7B8227B}" type="presParOf" srcId="{BED2603D-DE5A-4E77-BB9C-A18399597927}" destId="{FD2509F8-6F96-4C27-BF93-3B6C3C1E04E4}" srcOrd="0" destOrd="0" presId="urn:microsoft.com/office/officeart/2009/3/layout/CircleRelationship"/>
    <dgm:cxn modelId="{4240ACB4-25C4-4B11-BAB5-7D35E6AFC2A5}" type="presParOf" srcId="{F7AD682B-18F2-4CE3-A217-48DEA4F1CD65}" destId="{39774F2B-7DE6-48EC-92A1-FB65E1CA48B1}" srcOrd="9" destOrd="0" presId="urn:microsoft.com/office/officeart/2009/3/layout/CircleRelationship"/>
    <dgm:cxn modelId="{64478A40-3632-4BA9-815E-D9C111B48870}" type="presParOf" srcId="{39774F2B-7DE6-48EC-92A1-FB65E1CA48B1}" destId="{EAC9C71C-5A57-4E51-B53F-3373705CB9DC}" srcOrd="0" destOrd="0" presId="urn:microsoft.com/office/officeart/2009/3/layout/CircleRelationship"/>
    <dgm:cxn modelId="{13959459-2F3B-40AB-A6A3-9376A902FBF9}" type="presParOf" srcId="{F7AD682B-18F2-4CE3-A217-48DEA4F1CD65}" destId="{5D04E33C-B35C-4B88-B237-68B234DBC4E7}" srcOrd="10" destOrd="0" presId="urn:microsoft.com/office/officeart/2009/3/layout/CircleRelationship"/>
    <dgm:cxn modelId="{11689B71-98F1-43B1-8059-F5DDB1F5ABEC}" type="presParOf" srcId="{F7AD682B-18F2-4CE3-A217-48DEA4F1CD65}" destId="{37649CF1-2448-424C-9412-F7E08804A892}" srcOrd="11" destOrd="0" presId="urn:microsoft.com/office/officeart/2009/3/layout/CircleRelationship"/>
    <dgm:cxn modelId="{89E0E6C0-2F70-45B3-AD1F-8DD886A6E00D}" type="presParOf" srcId="{37649CF1-2448-424C-9412-F7E08804A892}" destId="{1F0C53C7-BAD1-4537-B84C-A7C1A611B1F4}" srcOrd="0" destOrd="0" presId="urn:microsoft.com/office/officeart/2009/3/layout/CircleRelationship"/>
    <dgm:cxn modelId="{D13E78A6-A2C0-440F-944D-6A7DC7B36AB9}" type="presParOf" srcId="{F7AD682B-18F2-4CE3-A217-48DEA4F1CD65}" destId="{2580852D-5462-49A5-965B-F0C718E092D5}" srcOrd="12" destOrd="0" presId="urn:microsoft.com/office/officeart/2009/3/layout/CircleRelationship"/>
    <dgm:cxn modelId="{D8E97094-809E-4976-874B-35C10B5AD60A}" type="presParOf" srcId="{2580852D-5462-49A5-965B-F0C718E092D5}" destId="{EDA710ED-FABF-4BB4-9E66-5AAECDB97355}" srcOrd="0" destOrd="0" presId="urn:microsoft.com/office/officeart/2009/3/layout/CircleRelationship"/>
    <dgm:cxn modelId="{03E351E7-8808-4C37-83DB-7F6DDB2A0734}" type="presParOf" srcId="{F7AD682B-18F2-4CE3-A217-48DEA4F1CD65}" destId="{2AEF31F7-CB60-42C3-8956-4CAA0A911C3B}" srcOrd="13" destOrd="0" presId="urn:microsoft.com/office/officeart/2009/3/layout/CircleRelationship"/>
    <dgm:cxn modelId="{37BC0B89-9D4F-45FE-A6AD-C77D7FF262FD}" type="presParOf" srcId="{2AEF31F7-CB60-42C3-8956-4CAA0A911C3B}" destId="{F0BAC14D-B24F-4203-80E9-79E67848386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37653-FC81-4BC5-B625-784149A21304}">
      <dsp:nvSpPr>
        <dsp:cNvPr id="0" name=""/>
        <dsp:cNvSpPr/>
      </dsp:nvSpPr>
      <dsp:spPr>
        <a:xfrm>
          <a:off x="4521144" y="436758"/>
          <a:ext cx="2097078" cy="2029438"/>
        </a:xfrm>
        <a:prstGeom prst="ellipse">
          <a:avLst/>
        </a:prstGeom>
        <a:gradFill rotWithShape="0">
          <a:gsLst>
            <a:gs pos="0">
              <a:schemeClr val="accent3">
                <a:alpha val="80000"/>
                <a:hueOff val="0"/>
                <a:satOff val="0"/>
                <a:lumOff val="0"/>
                <a:alphaOff val="0"/>
                <a:tint val="80000"/>
              </a:schemeClr>
            </a:gs>
            <a:gs pos="100000">
              <a:schemeClr val="accent3">
                <a:alpha val="80000"/>
                <a:hueOff val="0"/>
                <a:satOff val="0"/>
                <a:lumOff val="0"/>
                <a:alphaOff val="0"/>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mn-lt"/>
              <a:ea typeface="+mn-ea"/>
              <a:cs typeface="+mn-cs"/>
            </a:rPr>
            <a:t>Machine Learning </a:t>
          </a:r>
        </a:p>
      </dsp:txBody>
      <dsp:txXfrm>
        <a:off x="4828254" y="733962"/>
        <a:ext cx="1482858" cy="1435030"/>
      </dsp:txXfrm>
    </dsp:sp>
    <dsp:sp modelId="{856A4578-E96C-43EB-82AC-B9C89B014946}">
      <dsp:nvSpPr>
        <dsp:cNvPr id="0" name=""/>
        <dsp:cNvSpPr/>
      </dsp:nvSpPr>
      <dsp:spPr>
        <a:xfrm>
          <a:off x="6103571" y="-6762"/>
          <a:ext cx="1691199" cy="1691198"/>
        </a:xfrm>
        <a:prstGeom prst="ellipse">
          <a:avLst/>
        </a:prstGeom>
        <a:gradFill rotWithShape="0">
          <a:gsLst>
            <a:gs pos="0">
              <a:schemeClr val="accent3">
                <a:alpha val="90000"/>
                <a:hueOff val="0"/>
                <a:satOff val="0"/>
                <a:lumOff val="0"/>
                <a:alphaOff val="0"/>
                <a:tint val="80000"/>
              </a:schemeClr>
            </a:gs>
            <a:gs pos="100000">
              <a:schemeClr val="accent3">
                <a:alpha val="90000"/>
                <a:hueOff val="0"/>
                <a:satOff val="0"/>
                <a:lumOff val="0"/>
                <a:alphaOff val="0"/>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3345B1-06F9-4F3E-BDB3-54B41EACD26E}">
      <dsp:nvSpPr>
        <dsp:cNvPr id="0" name=""/>
        <dsp:cNvSpPr/>
      </dsp:nvSpPr>
      <dsp:spPr>
        <a:xfrm>
          <a:off x="7276528" y="2788067"/>
          <a:ext cx="279148" cy="279417"/>
        </a:xfrm>
        <a:prstGeom prst="ellipse">
          <a:avLst/>
        </a:prstGeom>
        <a:gradFill rotWithShape="0">
          <a:gsLst>
            <a:gs pos="0">
              <a:schemeClr val="accent3">
                <a:alpha val="90000"/>
                <a:hueOff val="0"/>
                <a:satOff val="0"/>
                <a:lumOff val="0"/>
                <a:alphaOff val="-3333"/>
                <a:tint val="80000"/>
              </a:schemeClr>
            </a:gs>
            <a:gs pos="100000">
              <a:schemeClr val="accent3">
                <a:alpha val="90000"/>
                <a:hueOff val="0"/>
                <a:satOff val="0"/>
                <a:lumOff val="0"/>
                <a:alphaOff val="-3333"/>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F8D3BB-C89F-4855-BA44-683A76AC9E16}">
      <dsp:nvSpPr>
        <dsp:cNvPr id="0" name=""/>
        <dsp:cNvSpPr/>
      </dsp:nvSpPr>
      <dsp:spPr>
        <a:xfrm>
          <a:off x="6380478" y="1400582"/>
          <a:ext cx="1082368" cy="1082366"/>
        </a:xfrm>
        <a:prstGeom prst="ellipse">
          <a:avLst/>
        </a:prstGeom>
        <a:gradFill rotWithShape="0">
          <a:gsLst>
            <a:gs pos="0">
              <a:schemeClr val="accent3">
                <a:alpha val="90000"/>
                <a:hueOff val="0"/>
                <a:satOff val="0"/>
                <a:lumOff val="0"/>
                <a:alphaOff val="-6667"/>
                <a:tint val="80000"/>
              </a:schemeClr>
            </a:gs>
            <a:gs pos="100000">
              <a:schemeClr val="accent3">
                <a:alpha val="90000"/>
                <a:hueOff val="0"/>
                <a:satOff val="0"/>
                <a:lumOff val="0"/>
                <a:alphaOff val="-6667"/>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EB2EC4-42E9-42F0-9830-36D99885F5B1}">
      <dsp:nvSpPr>
        <dsp:cNvPr id="0" name=""/>
        <dsp:cNvSpPr/>
      </dsp:nvSpPr>
      <dsp:spPr>
        <a:xfrm>
          <a:off x="6563648" y="3191552"/>
          <a:ext cx="385521" cy="385515"/>
        </a:xfrm>
        <a:prstGeom prst="ellipse">
          <a:avLst/>
        </a:prstGeom>
        <a:gradFill rotWithShape="0">
          <a:gsLst>
            <a:gs pos="0">
              <a:schemeClr val="accent3">
                <a:alpha val="90000"/>
                <a:hueOff val="0"/>
                <a:satOff val="0"/>
                <a:lumOff val="0"/>
                <a:alphaOff val="-10000"/>
                <a:tint val="80000"/>
              </a:schemeClr>
            </a:gs>
            <a:gs pos="100000">
              <a:schemeClr val="accent3">
                <a:alpha val="90000"/>
                <a:hueOff val="0"/>
                <a:satOff val="0"/>
                <a:lumOff val="0"/>
                <a:alphaOff val="-10000"/>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21B1B1F-CE74-49A5-B156-35DA09983C40}">
      <dsp:nvSpPr>
        <dsp:cNvPr id="0" name=""/>
        <dsp:cNvSpPr/>
      </dsp:nvSpPr>
      <dsp:spPr>
        <a:xfrm>
          <a:off x="4929642" y="275791"/>
          <a:ext cx="467920" cy="468368"/>
        </a:xfrm>
        <a:prstGeom prst="ellipse">
          <a:avLst/>
        </a:prstGeom>
        <a:gradFill rotWithShape="0">
          <a:gsLst>
            <a:gs pos="0">
              <a:schemeClr val="accent3">
                <a:alpha val="90000"/>
                <a:hueOff val="0"/>
                <a:satOff val="0"/>
                <a:lumOff val="0"/>
                <a:alphaOff val="-13333"/>
                <a:tint val="80000"/>
              </a:schemeClr>
            </a:gs>
            <a:gs pos="100000">
              <a:schemeClr val="accent3">
                <a:alpha val="90000"/>
                <a:hueOff val="0"/>
                <a:satOff val="0"/>
                <a:lumOff val="0"/>
                <a:alphaOff val="-13333"/>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552145-740D-475B-B3C4-7998AFA71197}">
      <dsp:nvSpPr>
        <dsp:cNvPr id="0" name=""/>
        <dsp:cNvSpPr/>
      </dsp:nvSpPr>
      <dsp:spPr>
        <a:xfrm>
          <a:off x="2298264" y="1255234"/>
          <a:ext cx="488359" cy="488827"/>
        </a:xfrm>
        <a:prstGeom prst="ellipse">
          <a:avLst/>
        </a:prstGeom>
        <a:gradFill rotWithShape="0">
          <a:gsLst>
            <a:gs pos="0">
              <a:schemeClr val="accent3">
                <a:alpha val="90000"/>
                <a:hueOff val="0"/>
                <a:satOff val="0"/>
                <a:lumOff val="0"/>
                <a:alphaOff val="-16667"/>
                <a:tint val="80000"/>
              </a:schemeClr>
            </a:gs>
            <a:gs pos="100000">
              <a:schemeClr val="accent3">
                <a:alpha val="90000"/>
                <a:hueOff val="0"/>
                <a:satOff val="0"/>
                <a:lumOff val="0"/>
                <a:alphaOff val="-16667"/>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5241EC-4269-40F4-99BD-9B3F674C18EF}">
      <dsp:nvSpPr>
        <dsp:cNvPr id="0" name=""/>
        <dsp:cNvSpPr/>
      </dsp:nvSpPr>
      <dsp:spPr>
        <a:xfrm>
          <a:off x="2668008" y="381336"/>
          <a:ext cx="2164728" cy="2164741"/>
        </a:xfrm>
        <a:prstGeom prst="ellipse">
          <a:avLst/>
        </a:prstGeom>
        <a:gradFill rotWithShape="0">
          <a:gsLst>
            <a:gs pos="0">
              <a:schemeClr val="accent3">
                <a:alpha val="90000"/>
                <a:hueOff val="0"/>
                <a:satOff val="0"/>
                <a:lumOff val="0"/>
                <a:alphaOff val="-20000"/>
                <a:tint val="80000"/>
              </a:schemeClr>
            </a:gs>
            <a:gs pos="100000">
              <a:schemeClr val="accent3">
                <a:alpha val="90000"/>
                <a:hueOff val="0"/>
                <a:satOff val="0"/>
                <a:lumOff val="0"/>
                <a:alphaOff val="-20000"/>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US" sz="2000" kern="1200" dirty="0">
              <a:latin typeface="+mn-lt"/>
              <a:ea typeface="+mn-ea"/>
              <a:cs typeface="+mn-cs"/>
            </a:rPr>
            <a:t>Artificial Intelligence</a:t>
          </a:r>
        </a:p>
      </dsp:txBody>
      <dsp:txXfrm>
        <a:off x="2985025" y="698355"/>
        <a:ext cx="1530694" cy="1530703"/>
      </dsp:txXfrm>
    </dsp:sp>
    <dsp:sp modelId="{FD2509F8-6F96-4C27-BF93-3B6C3C1E04E4}">
      <dsp:nvSpPr>
        <dsp:cNvPr id="0" name=""/>
        <dsp:cNvSpPr/>
      </dsp:nvSpPr>
      <dsp:spPr>
        <a:xfrm>
          <a:off x="6072793" y="2344270"/>
          <a:ext cx="274568" cy="274564"/>
        </a:xfrm>
        <a:prstGeom prst="ellipse">
          <a:avLst/>
        </a:prstGeom>
        <a:gradFill rotWithShape="0">
          <a:gsLst>
            <a:gs pos="0">
              <a:schemeClr val="accent3">
                <a:alpha val="90000"/>
                <a:hueOff val="0"/>
                <a:satOff val="0"/>
                <a:lumOff val="0"/>
                <a:alphaOff val="-23333"/>
                <a:tint val="80000"/>
              </a:schemeClr>
            </a:gs>
            <a:gs pos="100000">
              <a:schemeClr val="accent3">
                <a:alpha val="90000"/>
                <a:hueOff val="0"/>
                <a:satOff val="0"/>
                <a:lumOff val="0"/>
                <a:alphaOff val="-23333"/>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C9C71C-5A57-4E51-B53F-3373705CB9DC}">
      <dsp:nvSpPr>
        <dsp:cNvPr id="0" name=""/>
        <dsp:cNvSpPr/>
      </dsp:nvSpPr>
      <dsp:spPr>
        <a:xfrm>
          <a:off x="2533960" y="2096036"/>
          <a:ext cx="1826497" cy="1826492"/>
        </a:xfrm>
        <a:prstGeom prst="ellipse">
          <a:avLst/>
        </a:prstGeom>
        <a:gradFill rotWithShape="0">
          <a:gsLst>
            <a:gs pos="0">
              <a:schemeClr val="accent3">
                <a:alpha val="90000"/>
                <a:hueOff val="0"/>
                <a:satOff val="0"/>
                <a:lumOff val="0"/>
                <a:alphaOff val="-26667"/>
                <a:tint val="80000"/>
              </a:schemeClr>
            </a:gs>
            <a:gs pos="100000">
              <a:schemeClr val="accent3">
                <a:alpha val="90000"/>
                <a:hueOff val="0"/>
                <a:satOff val="0"/>
                <a:lumOff val="0"/>
                <a:alphaOff val="-26667"/>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D04E33C-B35C-4B88-B237-68B234DBC4E7}">
      <dsp:nvSpPr>
        <dsp:cNvPr id="0" name=""/>
        <dsp:cNvSpPr/>
      </dsp:nvSpPr>
      <dsp:spPr>
        <a:xfrm>
          <a:off x="4209156" y="2125184"/>
          <a:ext cx="1894146" cy="1894146"/>
        </a:xfrm>
        <a:prstGeom prst="ellipse">
          <a:avLst/>
        </a:prstGeom>
        <a:gradFill rotWithShape="0">
          <a:gsLst>
            <a:gs pos="0">
              <a:schemeClr val="accent3">
                <a:alpha val="90000"/>
                <a:hueOff val="0"/>
                <a:satOff val="0"/>
                <a:lumOff val="0"/>
                <a:alphaOff val="-30000"/>
                <a:tint val="80000"/>
              </a:schemeClr>
            </a:gs>
            <a:gs pos="100000">
              <a:schemeClr val="accent3">
                <a:alpha val="90000"/>
                <a:hueOff val="0"/>
                <a:satOff val="0"/>
                <a:lumOff val="0"/>
                <a:alphaOff val="-30000"/>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en-US" sz="1750" kern="1200" dirty="0">
              <a:latin typeface="+mn-lt"/>
              <a:ea typeface="+mn-ea"/>
              <a:cs typeface="+mn-cs"/>
            </a:rPr>
            <a:t>Robotic Process Automation</a:t>
          </a:r>
        </a:p>
      </dsp:txBody>
      <dsp:txXfrm>
        <a:off x="4486547" y="2402575"/>
        <a:ext cx="1339364" cy="1339364"/>
      </dsp:txXfrm>
    </dsp:sp>
    <dsp:sp modelId="{1F0C53C7-BAD1-4537-B84C-A7C1A611B1F4}">
      <dsp:nvSpPr>
        <dsp:cNvPr id="0" name=""/>
        <dsp:cNvSpPr/>
      </dsp:nvSpPr>
      <dsp:spPr>
        <a:xfrm>
          <a:off x="2377243" y="1992500"/>
          <a:ext cx="742488" cy="742479"/>
        </a:xfrm>
        <a:prstGeom prst="ellipse">
          <a:avLst/>
        </a:prstGeom>
        <a:gradFill rotWithShape="0">
          <a:gsLst>
            <a:gs pos="0">
              <a:schemeClr val="accent3">
                <a:alpha val="90000"/>
                <a:hueOff val="0"/>
                <a:satOff val="0"/>
                <a:lumOff val="0"/>
                <a:alphaOff val="-33333"/>
                <a:tint val="80000"/>
              </a:schemeClr>
            </a:gs>
            <a:gs pos="100000">
              <a:schemeClr val="accent3">
                <a:alpha val="90000"/>
                <a:hueOff val="0"/>
                <a:satOff val="0"/>
                <a:lumOff val="0"/>
                <a:alphaOff val="-33333"/>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DA710ED-FABF-4BB4-9E66-5AAECDB97355}">
      <dsp:nvSpPr>
        <dsp:cNvPr id="0" name=""/>
        <dsp:cNvSpPr/>
      </dsp:nvSpPr>
      <dsp:spPr>
        <a:xfrm>
          <a:off x="2382854" y="3020779"/>
          <a:ext cx="279148" cy="279417"/>
        </a:xfrm>
        <a:prstGeom prst="ellipse">
          <a:avLst/>
        </a:prstGeom>
        <a:gradFill rotWithShape="0">
          <a:gsLst>
            <a:gs pos="0">
              <a:schemeClr val="accent3">
                <a:alpha val="90000"/>
                <a:hueOff val="0"/>
                <a:satOff val="0"/>
                <a:lumOff val="0"/>
                <a:alphaOff val="-36667"/>
                <a:tint val="80000"/>
              </a:schemeClr>
            </a:gs>
            <a:gs pos="100000">
              <a:schemeClr val="accent3">
                <a:alpha val="90000"/>
                <a:hueOff val="0"/>
                <a:satOff val="0"/>
                <a:lumOff val="0"/>
                <a:alphaOff val="-36667"/>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0BAC14D-B24F-4203-80E9-79E67848386E}">
      <dsp:nvSpPr>
        <dsp:cNvPr id="0" name=""/>
        <dsp:cNvSpPr/>
      </dsp:nvSpPr>
      <dsp:spPr>
        <a:xfrm>
          <a:off x="4107468" y="3415493"/>
          <a:ext cx="279148" cy="279417"/>
        </a:xfrm>
        <a:prstGeom prst="ellipse">
          <a:avLst/>
        </a:prstGeom>
        <a:gradFill rotWithShape="0">
          <a:gsLst>
            <a:gs pos="0">
              <a:schemeClr val="accent3">
                <a:alpha val="90000"/>
                <a:hueOff val="0"/>
                <a:satOff val="0"/>
                <a:lumOff val="0"/>
                <a:alphaOff val="-40000"/>
                <a:tint val="80000"/>
              </a:schemeClr>
            </a:gs>
            <a:gs pos="100000">
              <a:schemeClr val="accent3">
                <a:alpha val="90000"/>
                <a:hueOff val="0"/>
                <a:satOff val="0"/>
                <a:lumOff val="0"/>
                <a:alphaOff val="-40000"/>
                <a:shade val="30000"/>
              </a:schemeClr>
            </a:gs>
          </a:gsLst>
          <a:path path="circle">
            <a:fillToRect l="50000" t="50000" r="5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63" cy="462389"/>
          </a:xfrm>
          <a:prstGeom prst="rect">
            <a:avLst/>
          </a:prstGeom>
        </p:spPr>
        <p:txBody>
          <a:bodyPr vert="horz" lIns="87033" tIns="43516" rIns="87033" bIns="43516" rtlCol="0"/>
          <a:lstStyle>
            <a:lvl1pPr algn="l">
              <a:defRPr sz="1100"/>
            </a:lvl1pPr>
          </a:lstStyle>
          <a:p>
            <a:endParaRPr lang="en-GB"/>
          </a:p>
        </p:txBody>
      </p:sp>
      <p:sp>
        <p:nvSpPr>
          <p:cNvPr id="3" name="Date Placeholder 2"/>
          <p:cNvSpPr>
            <a:spLocks noGrp="1"/>
          </p:cNvSpPr>
          <p:nvPr>
            <p:ph type="dt" sz="quarter" idx="1"/>
          </p:nvPr>
        </p:nvSpPr>
        <p:spPr>
          <a:xfrm>
            <a:off x="3971321" y="0"/>
            <a:ext cx="3037463" cy="462389"/>
          </a:xfrm>
          <a:prstGeom prst="rect">
            <a:avLst/>
          </a:prstGeom>
        </p:spPr>
        <p:txBody>
          <a:bodyPr vert="horz" lIns="87033" tIns="43516" rIns="87033" bIns="43516" rtlCol="0"/>
          <a:lstStyle>
            <a:lvl1pPr algn="r">
              <a:defRPr sz="1100"/>
            </a:lvl1pPr>
          </a:lstStyle>
          <a:p>
            <a:fld id="{4ACABF49-9B2B-494E-A5E7-FC5144A0097E}" type="datetimeFigureOut">
              <a:rPr lang="en-GB" smtClean="0"/>
              <a:t>02/08/2018</a:t>
            </a:fld>
            <a:endParaRPr lang="en-GB"/>
          </a:p>
        </p:txBody>
      </p:sp>
      <p:sp>
        <p:nvSpPr>
          <p:cNvPr id="4" name="Footer Placeholder 3"/>
          <p:cNvSpPr>
            <a:spLocks noGrp="1"/>
          </p:cNvSpPr>
          <p:nvPr>
            <p:ph type="ftr" sz="quarter" idx="2"/>
          </p:nvPr>
        </p:nvSpPr>
        <p:spPr>
          <a:xfrm>
            <a:off x="0" y="8772224"/>
            <a:ext cx="3037463" cy="462389"/>
          </a:xfrm>
          <a:prstGeom prst="rect">
            <a:avLst/>
          </a:prstGeom>
        </p:spPr>
        <p:txBody>
          <a:bodyPr vert="horz" lIns="87033" tIns="43516" rIns="87033" bIns="43516" rtlCol="0" anchor="b"/>
          <a:lstStyle>
            <a:lvl1pPr algn="l">
              <a:defRPr sz="1100"/>
            </a:lvl1pPr>
          </a:lstStyle>
          <a:p>
            <a:endParaRPr lang="en-GB"/>
          </a:p>
        </p:txBody>
      </p:sp>
      <p:sp>
        <p:nvSpPr>
          <p:cNvPr id="5" name="Slide Number Placeholder 4"/>
          <p:cNvSpPr>
            <a:spLocks noGrp="1"/>
          </p:cNvSpPr>
          <p:nvPr>
            <p:ph type="sldNum" sz="quarter" idx="3"/>
          </p:nvPr>
        </p:nvSpPr>
        <p:spPr>
          <a:xfrm>
            <a:off x="3971321" y="8772224"/>
            <a:ext cx="3037463" cy="462389"/>
          </a:xfrm>
          <a:prstGeom prst="rect">
            <a:avLst/>
          </a:prstGeom>
        </p:spPr>
        <p:txBody>
          <a:bodyPr vert="horz" lIns="87033" tIns="43516" rIns="87033" bIns="43516" rtlCol="0" anchor="b"/>
          <a:lstStyle>
            <a:lvl1pPr algn="r">
              <a:defRPr sz="1100"/>
            </a:lvl1pPr>
          </a:lstStyle>
          <a:p>
            <a:fld id="{1AF17BBD-B601-44F3-B6FA-01A32DB9DF64}" type="slidenum">
              <a:rPr lang="en-GB" smtClean="0"/>
              <a:t>‹#›</a:t>
            </a:fld>
            <a:endParaRPr lang="en-GB"/>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1959" tIns="45980" rIns="91959" bIns="45980" rtlCol="0"/>
          <a:lstStyle>
            <a:lvl1pPr algn="l">
              <a:defRPr sz="1200"/>
            </a:lvl1pPr>
          </a:lstStyle>
          <a:p>
            <a:endParaRPr lang="en-GB"/>
          </a:p>
        </p:txBody>
      </p:sp>
      <p:sp>
        <p:nvSpPr>
          <p:cNvPr id="3" name="Date Placeholder 2"/>
          <p:cNvSpPr>
            <a:spLocks noGrp="1"/>
          </p:cNvSpPr>
          <p:nvPr>
            <p:ph type="dt" idx="1"/>
          </p:nvPr>
        </p:nvSpPr>
        <p:spPr>
          <a:xfrm>
            <a:off x="3970938" y="0"/>
            <a:ext cx="3037840" cy="461804"/>
          </a:xfrm>
          <a:prstGeom prst="rect">
            <a:avLst/>
          </a:prstGeom>
        </p:spPr>
        <p:txBody>
          <a:bodyPr vert="horz" lIns="91959" tIns="45980" rIns="91959" bIns="45980" rtlCol="0"/>
          <a:lstStyle>
            <a:lvl1pPr algn="r">
              <a:defRPr sz="1200"/>
            </a:lvl1pPr>
          </a:lstStyle>
          <a:p>
            <a:fld id="{28A40E5E-7EA0-4B84-84B8-AA0E637BE4F2}" type="datetimeFigureOut">
              <a:rPr lang="en-GB" smtClean="0"/>
              <a:t>02/08/2018</a:t>
            </a:fld>
            <a:endParaRPr lang="en-GB"/>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1959" tIns="45980" rIns="91959" bIns="45980" rtlCol="0" anchor="ctr"/>
          <a:lstStyle/>
          <a:p>
            <a:endParaRPr lang="en-GB"/>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959" tIns="45980" rIns="91959" bIns="459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772669"/>
            <a:ext cx="3037840" cy="461804"/>
          </a:xfrm>
          <a:prstGeom prst="rect">
            <a:avLst/>
          </a:prstGeom>
        </p:spPr>
        <p:txBody>
          <a:bodyPr vert="horz" lIns="91959" tIns="45980" rIns="91959" bIns="4598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959" tIns="45980" rIns="91959" bIns="45980" rtlCol="0" anchor="b"/>
          <a:lstStyle>
            <a:lvl1pPr algn="r">
              <a:defRPr sz="1200"/>
            </a:lvl1pPr>
          </a:lstStyle>
          <a:p>
            <a:fld id="{16A93497-DD6C-4E8D-8933-71AF6242EF67}" type="slidenum">
              <a:rPr lang="en-GB" smtClean="0"/>
              <a:t>‹#›</a:t>
            </a:fld>
            <a:endParaRPr lang="en-GB"/>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3</a:t>
            </a:fld>
            <a:endParaRPr lang="en-GB" dirty="0"/>
          </a:p>
        </p:txBody>
      </p:sp>
    </p:spTree>
    <p:extLst>
      <p:ext uri="{BB962C8B-B14F-4D97-AF65-F5344CB8AC3E}">
        <p14:creationId xmlns:p14="http://schemas.microsoft.com/office/powerpoint/2010/main" val="273551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4</a:t>
            </a:fld>
            <a:endParaRPr lang="en-GB" dirty="0"/>
          </a:p>
        </p:txBody>
      </p:sp>
    </p:spTree>
    <p:extLst>
      <p:ext uri="{BB962C8B-B14F-4D97-AF65-F5344CB8AC3E}">
        <p14:creationId xmlns:p14="http://schemas.microsoft.com/office/powerpoint/2010/main" val="273551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6</a:t>
            </a:fld>
            <a:endParaRPr lang="en-GB" dirty="0"/>
          </a:p>
        </p:txBody>
      </p:sp>
    </p:spTree>
    <p:extLst>
      <p:ext uri="{BB962C8B-B14F-4D97-AF65-F5344CB8AC3E}">
        <p14:creationId xmlns:p14="http://schemas.microsoft.com/office/powerpoint/2010/main" val="74876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7</a:t>
            </a:fld>
            <a:endParaRPr lang="en-GB" dirty="0"/>
          </a:p>
        </p:txBody>
      </p:sp>
    </p:spTree>
    <p:extLst>
      <p:ext uri="{BB962C8B-B14F-4D97-AF65-F5344CB8AC3E}">
        <p14:creationId xmlns:p14="http://schemas.microsoft.com/office/powerpoint/2010/main" val="74876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8</a:t>
            </a:fld>
            <a:endParaRPr lang="en-GB" dirty="0"/>
          </a:p>
        </p:txBody>
      </p:sp>
    </p:spTree>
    <p:extLst>
      <p:ext uri="{BB962C8B-B14F-4D97-AF65-F5344CB8AC3E}">
        <p14:creationId xmlns:p14="http://schemas.microsoft.com/office/powerpoint/2010/main" val="74876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17</a:t>
            </a:fld>
            <a:endParaRPr lang="en-GB" dirty="0"/>
          </a:p>
        </p:txBody>
      </p:sp>
    </p:spTree>
    <p:extLst>
      <p:ext uri="{BB962C8B-B14F-4D97-AF65-F5344CB8AC3E}">
        <p14:creationId xmlns:p14="http://schemas.microsoft.com/office/powerpoint/2010/main" val="74876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18</a:t>
            </a:fld>
            <a:endParaRPr lang="en-GB" dirty="0"/>
          </a:p>
        </p:txBody>
      </p:sp>
    </p:spTree>
    <p:extLst>
      <p:ext uri="{BB962C8B-B14F-4D97-AF65-F5344CB8AC3E}">
        <p14:creationId xmlns:p14="http://schemas.microsoft.com/office/powerpoint/2010/main" val="74876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A93497-DD6C-4E8D-8933-71AF6242EF67}" type="slidenum">
              <a:rPr lang="en-GB" smtClean="0"/>
              <a:t>19</a:t>
            </a:fld>
            <a:endParaRPr lang="en-GB"/>
          </a:p>
        </p:txBody>
      </p:sp>
    </p:spTree>
    <p:extLst>
      <p:ext uri="{BB962C8B-B14F-4D97-AF65-F5344CB8AC3E}">
        <p14:creationId xmlns:p14="http://schemas.microsoft.com/office/powerpoint/2010/main" val="410403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31676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4788000" y="1706400"/>
            <a:ext cx="4068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7206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2190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7689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smtClean="0"/>
              <a:t>Click icon to add picture</a:t>
            </a:r>
            <a:endParaRPr lang="en-GB"/>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smtClean="0"/>
              <a:t>Click icon to add picture</a:t>
            </a:r>
            <a:endParaRPr lang="en-GB"/>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smtClean="0"/>
              <a:t>Click icon to add picture</a:t>
            </a:r>
            <a:endParaRPr lang="en-GB"/>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smtClean="0"/>
              <a:t>Click icon to add picture</a:t>
            </a:r>
            <a:endParaRPr lang="en-GB"/>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smtClean="0"/>
              <a:t>Click icon to add picture</a:t>
            </a:r>
            <a:endParaRPr lang="en-GB"/>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smtClean="0"/>
              <a:t>Click icon to add picture</a:t>
            </a:r>
            <a:endParaRPr lang="en-GB"/>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smtClean="0"/>
              <a:t>Click icon to add picture</a:t>
            </a:r>
            <a:endParaRPr lang="en-GB"/>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smtClean="0"/>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23084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smtClean="0"/>
              <a:t>Click icon to add picture</a:t>
            </a:r>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smtClean="0"/>
              <a:t>Click icon to add picture</a:t>
            </a:r>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smtClean="0"/>
              <a:t>Click icon to add picture</a:t>
            </a:r>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smtClean="0"/>
              <a:t>Click icon to add picture</a:t>
            </a:r>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smtClean="0"/>
              <a:t>Click icon to add picture</a:t>
            </a:r>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smtClean="0"/>
              <a:t>Click icon to add picture</a:t>
            </a:r>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smtClean="0"/>
              <a:t>Click icon to add picture</a:t>
            </a:r>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smtClean="0"/>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59010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smtClean="0"/>
              <a:t>Click icon to add picture</a:t>
            </a:r>
            <a:endParaRPr lang="en-GB"/>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smtClean="0"/>
              <a:t>Click icon to add picture</a:t>
            </a:r>
            <a:endParaRPr lang="en-GB"/>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smtClean="0"/>
              <a:t>Click icon to add picture</a:t>
            </a:r>
            <a:endParaRPr lang="en-GB"/>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smtClean="0"/>
              <a:t>Click icon to add picture</a:t>
            </a:r>
            <a:endParaRPr lang="en-GB"/>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smtClean="0"/>
              <a:t>Click icon to add picture</a:t>
            </a:r>
            <a:endParaRPr lang="en-GB"/>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smtClean="0"/>
              <a:t>Click icon to add picture</a:t>
            </a:r>
            <a:endParaRPr lang="en-GB"/>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smtClean="0"/>
              <a:t>Click icon to add picture</a:t>
            </a:r>
            <a:endParaRPr lang="en-GB"/>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smtClean="0"/>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393329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smtClean="0"/>
              <a:t>Click icon to add picture</a:t>
            </a:r>
            <a:endParaRPr lang="en-GB"/>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smtClean="0"/>
              <a:t>Click icon to add picture</a:t>
            </a:r>
            <a:endParaRPr lang="en-GB"/>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smtClean="0"/>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smtClean="0"/>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smtClean="0"/>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smtClean="0"/>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smtClean="0"/>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smtClean="0"/>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smtClean="0"/>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5477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smtClean="0">
                <a:solidFill>
                  <a:schemeClr val="accent1"/>
                </a:solidFill>
                <a:latin typeface="+mj-lt"/>
              </a:rPr>
              <a:t>Social Media</a:t>
            </a:r>
            <a:endParaRPr lang="en-GB" sz="1000" b="1">
              <a:solidFill>
                <a:schemeClr val="accent1"/>
              </a:solidFill>
              <a:latin typeface="+mj-lt"/>
            </a:endParaRP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smtClean="0">
                <a:solidFill>
                  <a:schemeClr val="accent1"/>
                </a:solidFill>
                <a:latin typeface="+mj-lt"/>
              </a:rPr>
              <a:t>Education</a:t>
            </a:r>
            <a:endParaRPr lang="en-GB" sz="1000" b="1">
              <a:solidFill>
                <a:schemeClr val="accent1"/>
              </a:solidFill>
              <a:latin typeface="+mj-lt"/>
            </a:endParaRP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smtClean="0">
                <a:solidFill>
                  <a:schemeClr val="accent1"/>
                </a:solidFill>
                <a:latin typeface="+mj-lt"/>
              </a:rPr>
              <a:t>Areas</a:t>
            </a:r>
            <a:r>
              <a:rPr lang="en-GB" sz="1000" b="1" baseline="0" smtClean="0">
                <a:solidFill>
                  <a:schemeClr val="accent1"/>
                </a:solidFill>
                <a:latin typeface="+mj-lt"/>
              </a:rPr>
              <a:t> of focus</a:t>
            </a:r>
            <a:endParaRPr lang="en-GB" sz="1000" b="1">
              <a:solidFill>
                <a:schemeClr val="accent1"/>
              </a:solidFill>
              <a:latin typeface="+mj-lt"/>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smtClean="0">
                <a:solidFill>
                  <a:schemeClr val="accent6"/>
                </a:solidFill>
                <a:latin typeface="+mj-lt"/>
              </a:rPr>
              <a:t>T</a:t>
            </a:r>
            <a:endParaRPr lang="en-GB" sz="900" b="1">
              <a:solidFill>
                <a:schemeClr val="accent6"/>
              </a:solidFill>
              <a:latin typeface="+mj-lt"/>
            </a:endParaRPr>
          </a:p>
        </p:txBody>
      </p:sp>
      <p:sp>
        <p:nvSpPr>
          <p:cNvPr id="5" name="Lawyer Picture"/>
          <p:cNvSpPr>
            <a:spLocks noGrp="1" noChangeAspect="1"/>
          </p:cNvSpPr>
          <p:nvPr>
            <p:ph type="pic" sz="quarter" idx="11"/>
          </p:nvPr>
        </p:nvSpPr>
        <p:spPr>
          <a:xfrm>
            <a:off x="6367260" y="735227"/>
            <a:ext cx="1584000" cy="1585278"/>
          </a:xfrm>
        </p:spPr>
        <p:txBody>
          <a:bodyPr/>
          <a:lstStyle/>
          <a:p>
            <a:r>
              <a:rPr lang="en-US" smtClean="0"/>
              <a:t>Click icon to add picture</a:t>
            </a:r>
            <a:endParaRPr lang="en-GB"/>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4891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smtClean="0">
                <a:solidFill>
                  <a:schemeClr val="accent1"/>
                </a:solidFill>
                <a:latin typeface="+mj-lt"/>
              </a:rPr>
              <a:t>Social Media</a:t>
            </a:r>
            <a:endParaRPr lang="en-GB" sz="1000" b="1">
              <a:solidFill>
                <a:schemeClr val="accent1"/>
              </a:solidFill>
              <a:latin typeface="+mj-lt"/>
            </a:endParaRP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smtClean="0">
                <a:ln>
                  <a:noFill/>
                </a:ln>
                <a:solidFill>
                  <a:srgbClr val="58A618"/>
                </a:solidFill>
                <a:effectLst/>
                <a:uLnTx/>
                <a:uFillTx/>
                <a:latin typeface="Calibri"/>
              </a:rPr>
              <a:t>Areas of Focus</a:t>
            </a:r>
            <a:endParaRPr kumimoji="0" lang="en-GB" sz="1000" b="1" i="0" u="none" strike="noStrike" kern="1200" cap="none" spc="0" normalizeH="0" baseline="0" noProof="0">
              <a:ln>
                <a:noFill/>
              </a:ln>
              <a:solidFill>
                <a:srgbClr val="58A618"/>
              </a:solidFill>
              <a:effectLst/>
              <a:uLnTx/>
              <a:uFillTx/>
              <a:latin typeface="Calibri"/>
            </a:endParaRP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smtClean="0">
                <a:solidFill>
                  <a:schemeClr val="accent6"/>
                </a:solidFill>
                <a:latin typeface="+mj-lt"/>
              </a:rPr>
              <a:t>T</a:t>
            </a:r>
            <a:endParaRPr lang="en-GB" sz="1000" b="0">
              <a:solidFill>
                <a:schemeClr val="accent6"/>
              </a:solidFill>
              <a:latin typeface="+mj-lt"/>
            </a:endParaRP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smtClean="0"/>
              <a:t>Click icon to add picture</a:t>
            </a:r>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smtClean="0">
                <a:solidFill>
                  <a:schemeClr val="accent1"/>
                </a:solidFill>
                <a:latin typeface="+mj-lt"/>
              </a:rPr>
              <a:t>Social Media</a:t>
            </a:r>
            <a:endParaRPr lang="en-GB" sz="1000" b="1">
              <a:solidFill>
                <a:schemeClr val="accent1"/>
              </a:solidFill>
              <a:latin typeface="+mj-lt"/>
            </a:endParaRP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smtClean="0">
                <a:solidFill>
                  <a:schemeClr val="accent1"/>
                </a:solidFill>
                <a:latin typeface="+mj-lt"/>
              </a:rPr>
              <a:t>Areas</a:t>
            </a:r>
            <a:r>
              <a:rPr lang="en-GB" sz="1000" b="1" baseline="0" smtClean="0">
                <a:solidFill>
                  <a:schemeClr val="accent1"/>
                </a:solidFill>
                <a:latin typeface="+mj-lt"/>
              </a:rPr>
              <a:t> of Focus</a:t>
            </a:r>
            <a:endParaRPr lang="en-GB" sz="1000" b="1">
              <a:solidFill>
                <a:schemeClr val="accent1"/>
              </a:solidFill>
              <a:latin typeface="+mj-lt"/>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b="0" smtClean="0">
                <a:solidFill>
                  <a:schemeClr val="accent6"/>
                </a:solidFill>
                <a:latin typeface="+mj-lt"/>
              </a:rPr>
              <a:t>T</a:t>
            </a:r>
            <a:endParaRPr lang="en-GB" sz="1000" b="0">
              <a:solidFill>
                <a:schemeClr val="accent6"/>
              </a:solidFill>
              <a:latin typeface="+mj-lt"/>
            </a:endParaRP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smtClean="0"/>
              <a:t>Click icon to add picture</a:t>
            </a:r>
            <a:endParaRPr lang="en-GB"/>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34"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284010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9917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32062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7757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0251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0113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154422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114887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5643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56861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890120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97832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Tree>
    <p:extLst>
      <p:ext uri="{BB962C8B-B14F-4D97-AF65-F5344CB8AC3E}">
        <p14:creationId xmlns:p14="http://schemas.microsoft.com/office/powerpoint/2010/main" val="99031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5" y="0"/>
            <a:ext cx="9134977"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2886073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1939708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4144833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ready for Picture">
    <p:spTree>
      <p:nvGrpSpPr>
        <p:cNvPr id="1" name=""/>
        <p:cNvGrpSpPr/>
        <p:nvPr/>
      </p:nvGrpSpPr>
      <p:grpSpPr>
        <a:xfrm>
          <a:off x="0" y="0"/>
          <a:ext cx="0" cy="0"/>
          <a:chOff x="0" y="0"/>
          <a:chExt cx="0" cy="0"/>
        </a:xfrm>
      </p:grpSpPr>
      <p:pic>
        <p:nvPicPr>
          <p:cNvPr id="3" name="Picture 2" descr="03605 PPT Cover 07 TW.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1143020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ready for Picture">
    <p:spTree>
      <p:nvGrpSpPr>
        <p:cNvPr id="1" name=""/>
        <p:cNvGrpSpPr/>
        <p:nvPr/>
      </p:nvGrpSpPr>
      <p:grpSpPr>
        <a:xfrm>
          <a:off x="0" y="0"/>
          <a:ext cx="0" cy="0"/>
          <a:chOff x="0" y="0"/>
          <a:chExt cx="0" cy="0"/>
        </a:xfrm>
      </p:grpSpPr>
      <p:pic>
        <p:nvPicPr>
          <p:cNvPr id="3" name="Picture 2" descr="03605 PPT Cover 07 TW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4142750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Slide ready for Picture">
    <p:spTree>
      <p:nvGrpSpPr>
        <p:cNvPr id="1" name=""/>
        <p:cNvGrpSpPr/>
        <p:nvPr/>
      </p:nvGrpSpPr>
      <p:grpSpPr>
        <a:xfrm>
          <a:off x="0" y="0"/>
          <a:ext cx="0" cy="0"/>
          <a:chOff x="0" y="0"/>
          <a:chExt cx="0" cy="0"/>
        </a:xfrm>
      </p:grpSpPr>
      <p:pic>
        <p:nvPicPr>
          <p:cNvPr id="3" name="Picture 2" descr="03605 PPT Cover 07 TW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2379712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Slide ready for Picture">
    <p:spTree>
      <p:nvGrpSpPr>
        <p:cNvPr id="1" name=""/>
        <p:cNvGrpSpPr/>
        <p:nvPr/>
      </p:nvGrpSpPr>
      <p:grpSpPr>
        <a:xfrm>
          <a:off x="0" y="0"/>
          <a:ext cx="0" cy="0"/>
          <a:chOff x="0" y="0"/>
          <a:chExt cx="0" cy="0"/>
        </a:xfrm>
      </p:grpSpPr>
      <p:pic>
        <p:nvPicPr>
          <p:cNvPr id="3" name="Picture 2" descr="03605 PPT Cover 07 TW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4100839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Slide ready for Picture">
    <p:spTree>
      <p:nvGrpSpPr>
        <p:cNvPr id="1" name=""/>
        <p:cNvGrpSpPr/>
        <p:nvPr/>
      </p:nvGrpSpPr>
      <p:grpSpPr>
        <a:xfrm>
          <a:off x="0" y="0"/>
          <a:ext cx="0" cy="0"/>
          <a:chOff x="0" y="0"/>
          <a:chExt cx="0" cy="0"/>
        </a:xfrm>
      </p:grpSpPr>
      <p:pic>
        <p:nvPicPr>
          <p:cNvPr id="2" name="Picture 1" descr="03605 PPT Cover 07 TW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2006148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ready for Picture">
    <p:spTree>
      <p:nvGrpSpPr>
        <p:cNvPr id="1" name=""/>
        <p:cNvGrpSpPr/>
        <p:nvPr/>
      </p:nvGrpSpPr>
      <p:grpSpPr>
        <a:xfrm>
          <a:off x="0" y="0"/>
          <a:ext cx="0" cy="0"/>
          <a:chOff x="0" y="0"/>
          <a:chExt cx="0" cy="0"/>
        </a:xfrm>
      </p:grpSpPr>
      <p:pic>
        <p:nvPicPr>
          <p:cNvPr id="3" name="Picture 2" descr="03605 PPT Cover 07 TW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4264762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ready for Picture">
    <p:spTree>
      <p:nvGrpSpPr>
        <p:cNvPr id="1" name=""/>
        <p:cNvGrpSpPr/>
        <p:nvPr/>
      </p:nvGrpSpPr>
      <p:grpSpPr>
        <a:xfrm>
          <a:off x="0" y="0"/>
          <a:ext cx="0" cy="0"/>
          <a:chOff x="0" y="0"/>
          <a:chExt cx="0" cy="0"/>
        </a:xfrm>
      </p:grpSpPr>
      <p:pic>
        <p:nvPicPr>
          <p:cNvPr id="2" name="Picture 1" descr="03605 PPT Cover 07 TW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4277123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Slide ready for Picture">
    <p:spTree>
      <p:nvGrpSpPr>
        <p:cNvPr id="1" name=""/>
        <p:cNvGrpSpPr/>
        <p:nvPr/>
      </p:nvGrpSpPr>
      <p:grpSpPr>
        <a:xfrm>
          <a:off x="0" y="0"/>
          <a:ext cx="0" cy="0"/>
          <a:chOff x="0" y="0"/>
          <a:chExt cx="0" cy="0"/>
        </a:xfrm>
      </p:grpSpPr>
      <p:pic>
        <p:nvPicPr>
          <p:cNvPr id="2" name="Picture 1" descr="03605 PPT Cover 07 TW8.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70151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ady for Picture">
    <p:spTree>
      <p:nvGrpSpPr>
        <p:cNvPr id="1" name=""/>
        <p:cNvGrpSpPr/>
        <p:nvPr/>
      </p:nvGrpSpPr>
      <p:grpSpPr>
        <a:xfrm>
          <a:off x="0" y="0"/>
          <a:ext cx="0" cy="0"/>
          <a:chOff x="0" y="0"/>
          <a:chExt cx="0" cy="0"/>
        </a:xfrm>
      </p:grpSpPr>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dirty="0"/>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105924912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ready for Picture">
    <p:spTree>
      <p:nvGrpSpPr>
        <p:cNvPr id="1" name=""/>
        <p:cNvGrpSpPr/>
        <p:nvPr/>
      </p:nvGrpSpPr>
      <p:grpSpPr>
        <a:xfrm>
          <a:off x="0" y="0"/>
          <a:ext cx="0" cy="0"/>
          <a:chOff x="0" y="0"/>
          <a:chExt cx="0" cy="0"/>
        </a:xfrm>
      </p:grpSpPr>
      <p:pic>
        <p:nvPicPr>
          <p:cNvPr id="2" name="Picture 1" descr="03605 PPT Cover 07 TW9.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1554287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Slide ready for Picture">
    <p:spTree>
      <p:nvGrpSpPr>
        <p:cNvPr id="1" name=""/>
        <p:cNvGrpSpPr/>
        <p:nvPr/>
      </p:nvGrpSpPr>
      <p:grpSpPr>
        <a:xfrm>
          <a:off x="0" y="0"/>
          <a:ext cx="0" cy="0"/>
          <a:chOff x="0" y="0"/>
          <a:chExt cx="0" cy="0"/>
        </a:xfrm>
      </p:grpSpPr>
      <p:pic>
        <p:nvPicPr>
          <p:cNvPr id="3" name="Picture 2" descr="03605 PPT Cover 07 TW10.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2571224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Slide ready for Picture">
    <p:spTree>
      <p:nvGrpSpPr>
        <p:cNvPr id="1" name=""/>
        <p:cNvGrpSpPr/>
        <p:nvPr/>
      </p:nvGrpSpPr>
      <p:grpSpPr>
        <a:xfrm>
          <a:off x="0" y="0"/>
          <a:ext cx="0" cy="0"/>
          <a:chOff x="0" y="0"/>
          <a:chExt cx="0" cy="0"/>
        </a:xfrm>
      </p:grpSpPr>
      <p:pic>
        <p:nvPicPr>
          <p:cNvPr id="3" name="Picture 2" descr="03605 PPT Cover 07 TW1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7" y="0"/>
            <a:ext cx="9126743" cy="5143500"/>
          </a:xfrm>
          <a:prstGeom prst="rect">
            <a:avLst/>
          </a:prstGeom>
        </p:spPr>
      </p:pic>
      <p:sp>
        <p:nvSpPr>
          <p:cNvPr id="1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smtClean="0"/>
              <a:t>Click icon to add picture</a:t>
            </a:r>
            <a:endParaRPr lang="en-GB"/>
          </a:p>
        </p:txBody>
      </p:sp>
      <p:sp>
        <p:nvSpPr>
          <p:cNvPr id="1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smtClean="0"/>
              <a:t>Click to edit Master title style</a:t>
            </a:r>
            <a:endParaRPr lang="en-GB" dirty="0"/>
          </a:p>
        </p:txBody>
      </p:sp>
    </p:spTree>
    <p:extLst>
      <p:ext uri="{BB962C8B-B14F-4D97-AF65-F5344CB8AC3E}">
        <p14:creationId xmlns:p14="http://schemas.microsoft.com/office/powerpoint/2010/main" val="1397474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Slide ready for Picture">
    <p:spTree>
      <p:nvGrpSpPr>
        <p:cNvPr id="1" name=""/>
        <p:cNvGrpSpPr/>
        <p:nvPr/>
      </p:nvGrpSpPr>
      <p:grpSpPr>
        <a:xfrm>
          <a:off x="0" y="0"/>
          <a:ext cx="0" cy="0"/>
          <a:chOff x="0" y="0"/>
          <a:chExt cx="0" cy="0"/>
        </a:xfrm>
      </p:grpSpPr>
      <p:pic>
        <p:nvPicPr>
          <p:cNvPr id="2" name="Picture 1" descr="03605 PPT Cover 07 TW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26743"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smtClean="0"/>
              <a:t>Click to edit Master title style</a:t>
            </a:r>
            <a:endParaRPr lang="en-GB" dirty="0"/>
          </a:p>
        </p:txBody>
      </p:sp>
    </p:spTree>
    <p:extLst>
      <p:ext uri="{BB962C8B-B14F-4D97-AF65-F5344CB8AC3E}">
        <p14:creationId xmlns:p14="http://schemas.microsoft.com/office/powerpoint/2010/main" val="4293473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7142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60682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79926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520065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346400"/>
            <a:ext cx="4068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54391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Left"/>
          <p:cNvSpPr>
            <a:spLocks noGrp="1"/>
          </p:cNvSpPr>
          <p:nvPr>
            <p:ph sz="quarter" idx="18"/>
          </p:nvPr>
        </p:nvSpPr>
        <p:spPr>
          <a:xfrm>
            <a:off x="4788000" y="1706400"/>
            <a:ext cx="4068000" cy="31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1392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smtClean="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smtClean="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05676906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8729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95937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smtClean="0"/>
              <a:t>Click icon to add picture</a:t>
            </a:r>
            <a:endParaRPr lang="en-GB"/>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smtClean="0"/>
              <a:t>Click icon to add picture</a:t>
            </a:r>
            <a:endParaRPr lang="en-GB"/>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smtClean="0"/>
              <a:t>Click icon to add picture</a:t>
            </a:r>
            <a:endParaRPr lang="en-GB"/>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smtClean="0"/>
              <a:t>Click icon to add picture</a:t>
            </a:r>
            <a:endParaRPr lang="en-GB"/>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smtClean="0"/>
              <a:t>Click icon to add picture</a:t>
            </a:r>
            <a:endParaRPr lang="en-GB"/>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smtClean="0"/>
              <a:t>Click icon to add picture</a:t>
            </a:r>
            <a:endParaRPr lang="en-GB"/>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smtClean="0"/>
              <a:t>Click icon to add picture</a:t>
            </a:r>
            <a:endParaRPr lang="en-GB"/>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smtClean="0"/>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69703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smtClean="0"/>
              <a:t>Click icon to add picture</a:t>
            </a:r>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smtClean="0"/>
              <a:t>Click icon to add picture</a:t>
            </a:r>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smtClean="0"/>
              <a:t>Click icon to add picture</a:t>
            </a:r>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smtClean="0"/>
              <a:t>Click icon to add picture</a:t>
            </a:r>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smtClean="0"/>
              <a:t>Click icon to add picture</a:t>
            </a:r>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smtClean="0"/>
              <a:t>Click icon to add picture</a:t>
            </a:r>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smtClean="0"/>
              <a:t>Click icon to add picture</a:t>
            </a:r>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smtClean="0"/>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759597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smtClean="0"/>
              <a:t>Click icon to add picture</a:t>
            </a:r>
            <a:endParaRPr lang="en-GB"/>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smtClean="0"/>
              <a:t>Click icon to add picture</a:t>
            </a:r>
            <a:endParaRPr lang="en-GB"/>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smtClean="0"/>
              <a:t>Click icon to add picture</a:t>
            </a:r>
            <a:endParaRPr lang="en-GB"/>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smtClean="0"/>
              <a:t>Click icon to add picture</a:t>
            </a:r>
            <a:endParaRPr lang="en-GB"/>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smtClean="0"/>
              <a:t>Click icon to add picture</a:t>
            </a:r>
            <a:endParaRPr lang="en-GB"/>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smtClean="0"/>
              <a:t>Click icon to add picture</a:t>
            </a:r>
            <a:endParaRPr lang="en-GB"/>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smtClean="0"/>
              <a:t>Click icon to add picture</a:t>
            </a:r>
            <a:endParaRPr lang="en-GB"/>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smtClean="0"/>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925066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smtClean="0"/>
              <a:t>Click icon to add picture</a:t>
            </a:r>
            <a:endParaRPr lang="en-GB"/>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smtClean="0"/>
              <a:t>Click icon to add picture</a:t>
            </a:r>
            <a:endParaRPr lang="en-GB"/>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smtClean="0"/>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smtClean="0"/>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smtClean="0"/>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smtClean="0"/>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smtClean="0"/>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smtClean="0"/>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smtClean="0"/>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83327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smtClean="0">
                <a:solidFill>
                  <a:srgbClr val="58A618"/>
                </a:solidFill>
                <a:latin typeface="Calibri"/>
              </a:rPr>
              <a:t>Social Media</a:t>
            </a:r>
            <a:endParaRPr lang="en-GB" sz="1000" b="1">
              <a:solidFill>
                <a:srgbClr val="58A618"/>
              </a:solidFill>
              <a:latin typeface="Calibri"/>
            </a:endParaRP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smtClean="0">
                <a:solidFill>
                  <a:srgbClr val="58A618"/>
                </a:solidFill>
                <a:latin typeface="Calibri"/>
              </a:rPr>
              <a:t>Education</a:t>
            </a:r>
            <a:endParaRPr lang="en-GB" sz="1000" b="1">
              <a:solidFill>
                <a:srgbClr val="58A618"/>
              </a:solidFill>
              <a:latin typeface="Calibri"/>
            </a:endParaRP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smtClean="0">
                <a:solidFill>
                  <a:srgbClr val="58A618"/>
                </a:solidFill>
                <a:latin typeface="Calibri"/>
              </a:rPr>
              <a:t>Areas of focus</a:t>
            </a:r>
            <a:endParaRPr lang="en-GB" sz="1000" b="1">
              <a:solidFill>
                <a:srgbClr val="58A618"/>
              </a:solidFill>
              <a:latin typeface="Calibri"/>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smtClean="0">
                <a:solidFill>
                  <a:srgbClr val="557630"/>
                </a:solidFill>
                <a:latin typeface="Calibri"/>
              </a:rPr>
              <a:t>T</a:t>
            </a:r>
            <a:endParaRPr lang="en-GB" sz="900" b="1">
              <a:solidFill>
                <a:srgbClr val="557630"/>
              </a:solidFill>
              <a:latin typeface="Calibri"/>
            </a:endParaRPr>
          </a:p>
        </p:txBody>
      </p:sp>
      <p:sp>
        <p:nvSpPr>
          <p:cNvPr id="5" name="Lawyer Picture"/>
          <p:cNvSpPr>
            <a:spLocks noGrp="1" noChangeAspect="1"/>
          </p:cNvSpPr>
          <p:nvPr>
            <p:ph type="pic" sz="quarter" idx="11"/>
          </p:nvPr>
        </p:nvSpPr>
        <p:spPr>
          <a:xfrm>
            <a:off x="6367260" y="735227"/>
            <a:ext cx="1584000" cy="1585278"/>
          </a:xfrm>
        </p:spPr>
        <p:txBody>
          <a:bodyPr/>
          <a:lstStyle/>
          <a:p>
            <a:r>
              <a:rPr lang="en-US" smtClean="0"/>
              <a:t>Click icon to add picture</a:t>
            </a:r>
            <a:endParaRPr lang="en-GB"/>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smtClean="0"/>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90360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smtClean="0">
                <a:solidFill>
                  <a:srgbClr val="58A618"/>
                </a:solidFill>
                <a:latin typeface="Calibri"/>
              </a:rPr>
              <a:t>Social Media</a:t>
            </a:r>
            <a:endParaRPr lang="en-GB" sz="1000" b="1">
              <a:solidFill>
                <a:srgbClr val="58A618"/>
              </a:solidFill>
              <a:latin typeface="Calibri"/>
            </a:endParaRP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a:defRPr/>
            </a:pPr>
            <a:r>
              <a:rPr lang="en-GB" sz="1000" b="1" smtClean="0">
                <a:solidFill>
                  <a:srgbClr val="58A618"/>
                </a:solidFill>
                <a:latin typeface="Calibri"/>
              </a:rPr>
              <a:t>Areas of Focus</a:t>
            </a:r>
            <a:endParaRPr lang="en-GB" sz="1000" b="1">
              <a:solidFill>
                <a:srgbClr val="58A618"/>
              </a:solidFill>
              <a:latin typeface="Calibri"/>
            </a:endParaRP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smtClean="0">
                <a:solidFill>
                  <a:srgbClr val="557630"/>
                </a:solidFill>
                <a:latin typeface="Calibri"/>
              </a:rPr>
              <a:t>T</a:t>
            </a:r>
            <a:endParaRPr lang="en-GB" sz="1000">
              <a:solidFill>
                <a:srgbClr val="557630"/>
              </a:solidFill>
              <a:latin typeface="Calibri"/>
            </a:endParaRP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smtClean="0"/>
              <a:t>Click icon to add picture</a:t>
            </a:r>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smtClean="0">
                <a:solidFill>
                  <a:srgbClr val="58A618"/>
                </a:solidFill>
                <a:latin typeface="Calibri"/>
              </a:rPr>
              <a:t>Social Media</a:t>
            </a:r>
            <a:endParaRPr lang="en-GB" sz="1000" b="1">
              <a:solidFill>
                <a:srgbClr val="58A618"/>
              </a:solidFill>
              <a:latin typeface="Calibri"/>
            </a:endParaRP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smtClean="0">
                <a:solidFill>
                  <a:srgbClr val="58A618"/>
                </a:solidFill>
                <a:latin typeface="Calibri"/>
              </a:rPr>
              <a:t>Areas of Focus</a:t>
            </a:r>
            <a:endParaRPr lang="en-GB" sz="1000" b="1">
              <a:solidFill>
                <a:srgbClr val="58A618"/>
              </a:solidFill>
              <a:latin typeface="Calibri"/>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smtClean="0">
                <a:solidFill>
                  <a:srgbClr val="557630"/>
                </a:solidFill>
                <a:latin typeface="Calibri"/>
              </a:rPr>
              <a:t>T</a:t>
            </a:r>
            <a:endParaRPr lang="en-GB" sz="1000">
              <a:solidFill>
                <a:srgbClr val="557630"/>
              </a:solidFill>
              <a:latin typeface="Calibri"/>
            </a:endParaRP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smtClean="0"/>
              <a:t>Click icon to add picture</a:t>
            </a:r>
            <a:endParaRPr lang="en-GB"/>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34"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2743306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0979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7939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32860530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09439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solidFill>
                  <a:srgbClr val="58A618"/>
                </a:solidFill>
              </a:rPr>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solidFill>
                  <a:srgbClr val="58A618"/>
                </a:solidFill>
              </a:rPr>
              <a:t>|  </a:t>
            </a:r>
            <a:fld id="{6967D197-2218-4700-B211-63EF06F51A7E}" type="slidenum">
              <a:rPr lang="en-GB" smtClean="0">
                <a:solidFill>
                  <a:srgbClr val="58A618"/>
                </a:solidFill>
              </a:rPr>
              <a:pPr/>
              <a:t>‹#›</a:t>
            </a:fld>
            <a:endParaRPr lang="en-GB">
              <a:solidFill>
                <a:srgbClr val="58A618"/>
              </a:solidFill>
            </a:endParaRPr>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4402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6514544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40916302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8828585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2580312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760206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138997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smtClean="0"/>
              <a:t>Click icon to add picture</a:t>
            </a:r>
            <a:endParaRPr lang="en-GB"/>
          </a:p>
        </p:txBody>
      </p:sp>
    </p:spTree>
    <p:extLst>
      <p:ext uri="{BB962C8B-B14F-4D97-AF65-F5344CB8AC3E}">
        <p14:creationId xmlns:p14="http://schemas.microsoft.com/office/powerpoint/2010/main" val="70163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889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95559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Left"/>
          <p:cNvSpPr>
            <a:spLocks noGrp="1"/>
          </p:cNvSpPr>
          <p:nvPr>
            <p:ph sz="quarter" idx="12"/>
          </p:nvPr>
        </p:nvSpPr>
        <p:spPr>
          <a:xfrm>
            <a:off x="288000" y="1346400"/>
            <a:ext cx="4068000" cy="3491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86902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 name="Content"/>
          <p:cNvSpPr>
            <a:spLocks noGrp="1"/>
          </p:cNvSpPr>
          <p:nvPr>
            <p:ph type="body" idx="1"/>
          </p:nvPr>
        </p:nvSpPr>
        <p:spPr>
          <a:xfrm>
            <a:off x="288000" y="899999"/>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2" name="Title"/>
          <p:cNvSpPr>
            <a:spLocks noGrp="1"/>
          </p:cNvSpPr>
          <p:nvPr>
            <p:ph type="title"/>
          </p:nvPr>
        </p:nvSpPr>
        <p:spPr>
          <a:xfrm>
            <a:off x="288000" y="288000"/>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smtClean="0"/>
              <a:t>Click to edit Master title style</a:t>
            </a:r>
            <a:endParaRPr lang="ru-RU" dirty="0"/>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75" r:id="rId3"/>
    <p:sldLayoutId id="2147483731" r:id="rId4"/>
    <p:sldLayoutId id="2147483649" r:id="rId5"/>
    <p:sldLayoutId id="2147483663" r:id="rId6"/>
    <p:sldLayoutId id="2147483686" r:id="rId7"/>
    <p:sldLayoutId id="2147483650" r:id="rId8"/>
    <p:sldLayoutId id="2147483652" r:id="rId9"/>
    <p:sldLayoutId id="2147483653" r:id="rId10"/>
    <p:sldLayoutId id="2147483654" r:id="rId11"/>
    <p:sldLayoutId id="2147483655" r:id="rId12"/>
    <p:sldLayoutId id="2147483665" r:id="rId13"/>
    <p:sldLayoutId id="2147483684" r:id="rId14"/>
    <p:sldLayoutId id="2147483685" r:id="rId15"/>
    <p:sldLayoutId id="2147483683" r:id="rId16"/>
    <p:sldLayoutId id="2147483666" r:id="rId17"/>
    <p:sldLayoutId id="2147483667" r:id="rId18"/>
    <p:sldLayoutId id="2147483656" r:id="rId19"/>
    <p:sldLayoutId id="2147483657" r:id="rId20"/>
    <p:sldLayoutId id="2147483658" r:id="rId21"/>
    <p:sldLayoutId id="2147483659" r:id="rId22"/>
    <p:sldLayoutId id="2147483661" r:id="rId23"/>
    <p:sldLayoutId id="2147483669" r:id="rId24"/>
    <p:sldLayoutId id="2147483674" r:id="rId25"/>
    <p:sldLayoutId id="2147483672" r:id="rId26"/>
    <p:sldLayoutId id="2147483670" r:id="rId27"/>
    <p:sldLayoutId id="2147483671" r:id="rId28"/>
    <p:sldLayoutId id="2147483690"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Lst>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hyperlink" Target="https://news.microsoft.com/futurecomputed/"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video" Target="https://www.youtube.com/embed/bqeQByqf_f8"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28" y="0"/>
            <a:ext cx="9126743" cy="5143500"/>
          </a:xfrm>
          <a:prstGeom prst="rect">
            <a:avLst/>
          </a:prstGeom>
        </p:spPr>
      </p:pic>
    </p:spTree>
    <p:extLst>
      <p:ext uri="{BB962C8B-B14F-4D97-AF65-F5344CB8AC3E}">
        <p14:creationId xmlns:p14="http://schemas.microsoft.com/office/powerpoint/2010/main" val="2652900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10</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7326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66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12</a:t>
            </a:fld>
            <a:endParaRPr lang="en-US" dirty="0"/>
          </a:p>
        </p:txBody>
      </p:sp>
      <p:sp>
        <p:nvSpPr>
          <p:cNvPr id="5" name="Entity Name Placeholder"/>
          <p:cNvSpPr>
            <a:spLocks noGrp="1"/>
          </p:cNvSpPr>
          <p:nvPr>
            <p:ph type="ftr" sz="quarter" idx="3"/>
          </p:nvPr>
        </p:nvSpPr>
        <p:spPr/>
        <p:txBody>
          <a:bodyPr/>
          <a:lstStyle/>
          <a:p>
            <a:pPr algn="r"/>
            <a:r>
              <a:rPr lang="en-US" dirty="0" smtClean="0"/>
              <a:t>Hogan Lovells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009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13</a:t>
            </a:fld>
            <a:endParaRPr lang="en-US" dirty="0"/>
          </a:p>
        </p:txBody>
      </p:sp>
      <p:sp>
        <p:nvSpPr>
          <p:cNvPr id="5" name="Entity Name Placeholder"/>
          <p:cNvSpPr>
            <a:spLocks noGrp="1"/>
          </p:cNvSpPr>
          <p:nvPr>
            <p:ph type="ftr" sz="quarter" idx="3"/>
          </p:nvPr>
        </p:nvSpPr>
        <p:spPr/>
        <p:txBody>
          <a:bodyPr/>
          <a:lstStyle/>
          <a:p>
            <a:pPr algn="r"/>
            <a:r>
              <a:rPr lang="en-US" dirty="0" smtClean="0"/>
              <a:t>Hogan Lovells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8400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14</a:t>
            </a:fld>
            <a:endParaRPr lang="en-US" dirty="0"/>
          </a:p>
        </p:txBody>
      </p:sp>
      <p:sp>
        <p:nvSpPr>
          <p:cNvPr id="5" name="Entity Name Placeholder"/>
          <p:cNvSpPr>
            <a:spLocks noGrp="1"/>
          </p:cNvSpPr>
          <p:nvPr>
            <p:ph type="ftr" sz="quarter" idx="3"/>
          </p:nvPr>
        </p:nvSpPr>
        <p:spPr/>
        <p:txBody>
          <a:bodyPr/>
          <a:lstStyle/>
          <a:p>
            <a:pPr algn="r"/>
            <a:r>
              <a:rPr lang="en-US" dirty="0" smtClean="0"/>
              <a:t>Hogan Lovells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8165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15</a:t>
            </a:fld>
            <a:endParaRPr lang="en-US" dirty="0"/>
          </a:p>
        </p:txBody>
      </p:sp>
      <p:sp>
        <p:nvSpPr>
          <p:cNvPr id="5" name="Entity Name Placeholder"/>
          <p:cNvSpPr>
            <a:spLocks noGrp="1"/>
          </p:cNvSpPr>
          <p:nvPr>
            <p:ph type="ftr" sz="quarter" idx="3"/>
          </p:nvPr>
        </p:nvSpPr>
        <p:spPr/>
        <p:txBody>
          <a:bodyPr/>
          <a:lstStyle/>
          <a:p>
            <a:pPr algn="r"/>
            <a:r>
              <a:rPr lang="en-US" dirty="0" smtClean="0"/>
              <a:t>Hogan Lovells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3306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0503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783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descr="A close up of text on a white background&#10;&#10;Description generated with high confidence">
            <a:extLst>
              <a:ext uri="{FF2B5EF4-FFF2-40B4-BE49-F238E27FC236}">
                <a16:creationId xmlns="" xmlns:a16="http://schemas.microsoft.com/office/drawing/2014/main" id="{0CAEC7FB-510D-4C26-83BE-226B42FBEA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4184" y="476670"/>
            <a:ext cx="7434691" cy="4958939"/>
          </a:xfrm>
          <a:prstGeom prst="rect">
            <a:avLst/>
          </a:prstGeom>
        </p:spPr>
      </p:pic>
      <p:sp>
        <p:nvSpPr>
          <p:cNvPr id="5" name="Content Placeholder 2">
            <a:extLst>
              <a:ext uri="{FF2B5EF4-FFF2-40B4-BE49-F238E27FC236}">
                <a16:creationId xmlns="" xmlns:a16="http://schemas.microsoft.com/office/drawing/2014/main" id="{3FCC8FEF-3D6C-4963-8A06-242ED3B28751}"/>
              </a:ext>
            </a:extLst>
          </p:cNvPr>
          <p:cNvSpPr txBox="1">
            <a:spLocks/>
          </p:cNvSpPr>
          <p:nvPr/>
        </p:nvSpPr>
        <p:spPr>
          <a:xfrm>
            <a:off x="396790" y="1646721"/>
            <a:ext cx="3452196" cy="887817"/>
          </a:xfrm>
          <a:prstGeom prst="rect">
            <a:avLst/>
          </a:prstGeom>
        </p:spPr>
        <p:txBody>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latin typeface="Berlingske Sans Round" pitchFamily="50" charset="0"/>
              </a:rPr>
              <a:t>Link to book download: </a:t>
            </a:r>
            <a:br>
              <a:rPr lang="en-US" sz="2400" dirty="0" smtClean="0">
                <a:latin typeface="Berlingske Sans Round" pitchFamily="50" charset="0"/>
              </a:rPr>
            </a:br>
            <a:r>
              <a:rPr lang="en-US" sz="2400" dirty="0" smtClean="0">
                <a:latin typeface="Berlingske Sans Round" pitchFamily="50" charset="0"/>
                <a:hlinkClick r:id="rId5"/>
              </a:rPr>
              <a:t>Click here</a:t>
            </a:r>
            <a:endParaRPr lang="en-US" dirty="0" smtClean="0"/>
          </a:p>
          <a:p>
            <a:endParaRPr lang="en-US" dirty="0"/>
          </a:p>
        </p:txBody>
      </p:sp>
    </p:spTree>
    <p:extLst>
      <p:ext uri="{BB962C8B-B14F-4D97-AF65-F5344CB8AC3E}">
        <p14:creationId xmlns:p14="http://schemas.microsoft.com/office/powerpoint/2010/main" val="2572922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urLogo"/>
          <p:cNvPicPr>
            <a:picLocks noGrp="1" noChangeAspect="1"/>
          </p:cNvPicPr>
          <p:nvPr>
            <p:ph type="pic" sz="quarter" idx="14"/>
          </p:nvPr>
        </p:nvPicPr>
        <p:blipFill>
          <a:blip r:embed="rId3">
            <a:extLst>
              <a:ext uri="{28A0092B-C50C-407E-A947-70E740481C1C}">
                <a14:useLocalDpi xmlns:a14="http://schemas.microsoft.com/office/drawing/2010/main"/>
              </a:ext>
            </a:extLst>
          </a:blip>
          <a:srcRect/>
          <a:stretch>
            <a:fillRect/>
          </a:stretch>
        </p:blipFill>
        <p:spPr/>
      </p:pic>
      <p:sp>
        <p:nvSpPr>
          <p:cNvPr id="14" name="Disclaimer Placeholder"/>
          <p:cNvSpPr/>
          <p:nvPr/>
        </p:nvSpPr>
        <p:spPr>
          <a:xfrm>
            <a:off x="4980512" y="3585600"/>
            <a:ext cx="3981600" cy="1477328"/>
          </a:xfrm>
          <a:prstGeom prst="rect">
            <a:avLst/>
          </a:prstGeom>
        </p:spPr>
        <p:txBody>
          <a:bodyPr>
            <a:spAutoFit/>
          </a:bodyPr>
          <a:lstStyle/>
          <a:p>
            <a:pPr algn="r"/>
            <a:r>
              <a:rPr lang="en-US" sz="600" dirty="0" smtClean="0">
                <a:latin typeface="+mj-lt"/>
              </a:rPr>
              <a:t>"Hogan Lovells" or the "firm" is an international legal practice that includes Hogan Lovells International LLP, Hogan Lovells US LLP and their affiliated businesses.</a:t>
            </a:r>
            <a:br>
              <a:rPr lang="en-US" sz="600" dirty="0" smtClean="0">
                <a:latin typeface="+mj-lt"/>
              </a:rPr>
            </a:br>
            <a:r>
              <a:rPr lang="en-US" sz="600" dirty="0" smtClean="0">
                <a:latin typeface="+mj-lt"/>
              </a:rPr>
              <a:t/>
            </a:r>
            <a:br>
              <a:rPr lang="en-US" sz="600" dirty="0" smtClean="0">
                <a:latin typeface="+mj-lt"/>
              </a:rPr>
            </a:br>
            <a:r>
              <a:rPr lang="en-US" sz="600" dirty="0" smtClean="0">
                <a:latin typeface="+mj-lt"/>
              </a:rPr>
              <a:t>The word “partner” is used to describe a partner or member of Hogan Lovells International LLP, Hogan Lovells US LLP or any of their affiliated entities or any employee or consultant with equivalent standing..  Certain individuals, who are designated as partners, but who are not members of Hogan Lovells International LLP, do not hold qualifications equivalent to members.  </a:t>
            </a:r>
            <a:br>
              <a:rPr lang="en-US" sz="600" dirty="0" smtClean="0">
                <a:latin typeface="+mj-lt"/>
              </a:rPr>
            </a:br>
            <a:r>
              <a:rPr lang="en-US" sz="600" dirty="0" smtClean="0">
                <a:latin typeface="+mj-lt"/>
              </a:rPr>
              <a:t> </a:t>
            </a:r>
            <a:br>
              <a:rPr lang="en-US" sz="600" dirty="0" smtClean="0">
                <a:latin typeface="+mj-lt"/>
              </a:rPr>
            </a:br>
            <a:r>
              <a:rPr lang="en-US" sz="600" dirty="0" smtClean="0">
                <a:latin typeface="+mj-lt"/>
              </a:rPr>
              <a:t>For more information about Hogan Lovells, the partners and their qualifications, see www.hoganlovells.com.</a:t>
            </a:r>
            <a:br>
              <a:rPr lang="en-US" sz="600" dirty="0" smtClean="0">
                <a:latin typeface="+mj-lt"/>
              </a:rPr>
            </a:br>
            <a:r>
              <a:rPr lang="en-US" sz="600" dirty="0" smtClean="0">
                <a:latin typeface="+mj-lt"/>
              </a:rPr>
              <a:t/>
            </a:r>
            <a:br>
              <a:rPr lang="en-US" sz="600" dirty="0" smtClean="0">
                <a:latin typeface="+mj-lt"/>
              </a:rPr>
            </a:br>
            <a:r>
              <a:rPr lang="en-US" sz="600" dirty="0" smtClean="0">
                <a:latin typeface="+mj-lt"/>
              </a:rPr>
              <a:t>Where case studies are included, results achieved do not guarantee similar outcomes for other clients. Attorney advertising. Images of people may feature current or former lawyers and employees at Hogan Lovells or models not connected with the firm.</a:t>
            </a:r>
            <a:br>
              <a:rPr lang="en-US" sz="600" dirty="0" smtClean="0">
                <a:latin typeface="+mj-lt"/>
              </a:rPr>
            </a:br>
            <a:r>
              <a:rPr lang="en-US" sz="600" dirty="0" smtClean="0">
                <a:latin typeface="+mj-lt"/>
              </a:rPr>
              <a:t/>
            </a:r>
            <a:br>
              <a:rPr lang="en-US" sz="600" dirty="0" smtClean="0">
                <a:latin typeface="+mj-lt"/>
              </a:rPr>
            </a:br>
            <a:r>
              <a:rPr lang="en-US" sz="600" dirty="0" smtClean="0">
                <a:latin typeface="+mj-lt"/>
              </a:rPr>
              <a:t>© Hogan </a:t>
            </a:r>
            <a:r>
              <a:rPr lang="en-US" sz="600" dirty="0" err="1" smtClean="0">
                <a:latin typeface="+mj-lt"/>
              </a:rPr>
              <a:t>Lovells</a:t>
            </a:r>
            <a:r>
              <a:rPr lang="en-US" sz="600" dirty="0" smtClean="0">
                <a:latin typeface="+mj-lt"/>
              </a:rPr>
              <a:t> 2018. All rights reserved</a:t>
            </a:r>
            <a:endParaRPr lang="en-US" sz="600" dirty="0">
              <a:latin typeface="+mj-lt"/>
            </a:endParaRPr>
          </a:p>
        </p:txBody>
      </p:sp>
      <p:sp>
        <p:nvSpPr>
          <p:cNvPr id="6" name="URL Placeholder"/>
          <p:cNvSpPr txBox="1">
            <a:spLocks/>
          </p:cNvSpPr>
          <p:nvPr/>
        </p:nvSpPr>
        <p:spPr>
          <a:xfrm>
            <a:off x="5058975" y="2995200"/>
            <a:ext cx="3824675" cy="369332"/>
          </a:xfrm>
          <a:prstGeom prst="rect">
            <a:avLst/>
          </a:prstGeom>
          <a:ln w="12700" cap="rnd" cmpd="sng" algn="ctr">
            <a:noFill/>
            <a:prstDash val="solid"/>
          </a:ln>
        </p:spPr>
        <p:txBody>
          <a:bodyPr vert="horz" wrap="square" lIns="0" tIns="0" rIns="0" bIns="0" rtlCol="0" anchor="b" anchorCtr="0">
            <a:spAutoFit/>
          </a:bodyPr>
          <a:lstStyle>
            <a:lvl1pPr marL="0" indent="0" algn="l" defTabSz="1072743" rtl="0" eaLnBrk="1" latinLnBrk="0" hangingPunct="1">
              <a:spcAft>
                <a:spcPts val="0"/>
              </a:spcAft>
              <a:buClr>
                <a:schemeClr val="tx1"/>
              </a:buClr>
              <a:buSzPct val="100000"/>
              <a:buFont typeface="Georgia" panose="02040502050405020303" pitchFamily="18" charset="0"/>
              <a:buNone/>
              <a:defRPr sz="2100" b="0" i="0" u="none" kern="1200" cap="none">
                <a:solidFill>
                  <a:schemeClr val="tx1"/>
                </a:solidFill>
                <a:uFill>
                  <a:solidFill>
                    <a:schemeClr val="tx1"/>
                  </a:solidFill>
                </a:uFill>
                <a:latin typeface="+mj-lt"/>
                <a:ea typeface="+mn-ea"/>
                <a:cs typeface="+mn-cs"/>
              </a:defRPr>
            </a:lvl1pPr>
            <a:lvl2pPr marL="316608"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2pPr>
            <a:lvl3pPr marL="631355"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3pPr>
            <a:lvl4pPr marL="944239"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4pPr>
            <a:lvl5pPr marL="1268296"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5pPr>
            <a:lvl6pPr marL="2928727" indent="-268152" algn="l" defTabSz="1072743" rtl="0" eaLnBrk="1" latinLnBrk="0" hangingPunct="1">
              <a:buClr>
                <a:schemeClr val="tx1"/>
              </a:buClr>
              <a:buSzPct val="100000"/>
              <a:buFont typeface="Arial" pitchFamily="34" charset="0"/>
              <a:buChar char="•"/>
              <a:defRPr sz="2300" b="0" i="0" u="none" kern="1200" cap="none">
                <a:solidFill>
                  <a:schemeClr val="tx1"/>
                </a:solidFill>
                <a:uFill>
                  <a:solidFill>
                    <a:schemeClr val="tx1"/>
                  </a:solidFill>
                </a:uFill>
                <a:latin typeface="+mn-lt"/>
                <a:ea typeface="+mn-ea"/>
                <a:cs typeface="+mn-cs"/>
              </a:defRPr>
            </a:lvl6pPr>
            <a:lvl7pPr marL="3486416"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2788"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160"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r" defTabSz="1072743" rtl="0" eaLnBrk="1" fontAlgn="auto" latinLnBrk="0" hangingPunct="1">
              <a:lnSpc>
                <a:spcPct val="100000"/>
              </a:lnSpc>
              <a:spcBef>
                <a:spcPts val="0"/>
              </a:spcBef>
              <a:spcAft>
                <a:spcPts val="0"/>
              </a:spcAft>
              <a:buClr>
                <a:srgbClr val="4D5357"/>
              </a:buClr>
              <a:buSzPct val="100000"/>
              <a:buFont typeface="Georgia" panose="02040502050405020303" pitchFamily="18" charset="0"/>
              <a:buNone/>
              <a:tabLst/>
              <a:defRPr/>
            </a:pPr>
            <a:r>
              <a:rPr kumimoji="0" lang="en-US" sz="2400" b="0" i="0" u="none" strike="noStrike" kern="1200" cap="none" spc="0" normalizeH="0" baseline="0" noProof="0" dirty="0" smtClean="0">
                <a:ln>
                  <a:noFill/>
                </a:ln>
                <a:solidFill>
                  <a:srgbClr val="4D5357"/>
                </a:solidFill>
                <a:effectLst/>
                <a:uLnTx/>
                <a:uFill>
                  <a:solidFill>
                    <a:srgbClr val="4D5357"/>
                  </a:solidFill>
                </a:uFill>
                <a:latin typeface="Calibri"/>
              </a:rPr>
              <a:t>www.hoganlovells.com</a:t>
            </a:r>
            <a:endParaRPr kumimoji="0" lang="en-US" sz="2400" b="0" i="0" u="none" strike="noStrike" kern="1200" cap="none" spc="0" normalizeH="0" baseline="0" noProof="0" dirty="0">
              <a:ln>
                <a:noFill/>
              </a:ln>
              <a:solidFill>
                <a:srgbClr val="4D5357"/>
              </a:solidFill>
              <a:effectLst/>
              <a:uLnTx/>
              <a:uFill>
                <a:solidFill>
                  <a:srgbClr val="4D5357"/>
                </a:solidFill>
              </a:uFill>
              <a:latin typeface="Calibri"/>
            </a:endParaRPr>
          </a:p>
        </p:txBody>
      </p:sp>
    </p:spTree>
    <p:extLst>
      <p:ext uri="{BB962C8B-B14F-4D97-AF65-F5344CB8AC3E}">
        <p14:creationId xmlns:p14="http://schemas.microsoft.com/office/powerpoint/2010/main" val="2609735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t>Hogan Lovells</a:t>
            </a:r>
          </a:p>
        </p:txBody>
      </p:sp>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2</a:t>
            </a:fld>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4413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t>Hogan Lovells</a:t>
            </a:r>
          </a:p>
        </p:txBody>
      </p:sp>
      <p:sp>
        <p:nvSpPr>
          <p:cNvPr id="3" name="Slide Number Placeholder 2"/>
          <p:cNvSpPr>
            <a:spLocks noGrp="1"/>
          </p:cNvSpPr>
          <p:nvPr>
            <p:ph type="sldNum" sz="quarter" idx="4"/>
          </p:nvPr>
        </p:nvSpPr>
        <p:spPr/>
        <p:txBody>
          <a:bodyPr/>
          <a:lstStyle/>
          <a:p>
            <a:r>
              <a:rPr lang="en-GB" dirty="0" smtClean="0"/>
              <a:t>|  </a:t>
            </a:r>
            <a:fld id="{6967D197-2218-4700-B211-63EF06F51A7E}" type="slidenum">
              <a:rPr lang="en-GB" smtClean="0"/>
              <a:pPr/>
              <a:t>3</a:t>
            </a:fld>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1072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dirty="0" smtClean="0"/>
              <a:t>Hogan Lovells</a:t>
            </a:r>
          </a:p>
        </p:txBody>
      </p:sp>
      <p:sp>
        <p:nvSpPr>
          <p:cNvPr id="3" name="Slide Number Placeholder 2"/>
          <p:cNvSpPr>
            <a:spLocks noGrp="1"/>
          </p:cNvSpPr>
          <p:nvPr>
            <p:ph type="sldNum" sz="quarter" idx="4"/>
          </p:nvPr>
        </p:nvSpPr>
        <p:spPr/>
        <p:txBody>
          <a:bodyPr/>
          <a:lstStyle/>
          <a:p>
            <a:r>
              <a:rPr lang="en-GB" dirty="0" smtClean="0"/>
              <a:t>|  </a:t>
            </a:r>
            <a:fld id="{6967D197-2218-4700-B211-63EF06F51A7E}" type="slidenum">
              <a:rPr lang="en-GB" smtClean="0"/>
              <a:pPr/>
              <a:t>4</a:t>
            </a:fld>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2866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5778" y="4834959"/>
            <a:ext cx="286296" cy="215444"/>
          </a:xfrm>
        </p:spPr>
        <p:txBody>
          <a:bodyPr/>
          <a:lstStyle/>
          <a:p>
            <a:r>
              <a:rPr lang="en-US" dirty="0" smtClean="0"/>
              <a:t>|  </a:t>
            </a:r>
            <a:fld id="{6967D197-2218-4700-B211-63EF06F51A7E}" type="slidenum">
              <a:rPr lang="en-US" smtClean="0"/>
              <a:pPr/>
              <a:t>5</a:t>
            </a:fld>
            <a:endParaRPr lang="en-US" dirty="0"/>
          </a:p>
        </p:txBody>
      </p:sp>
      <p:sp>
        <p:nvSpPr>
          <p:cNvPr id="4" name="Entity Name Placeholder"/>
          <p:cNvSpPr>
            <a:spLocks noGrp="1"/>
          </p:cNvSpPr>
          <p:nvPr>
            <p:ph type="ftr" sz="quarter" idx="3"/>
          </p:nvPr>
        </p:nvSpPr>
        <p:spPr/>
        <p:txBody>
          <a:bodyPr/>
          <a:lstStyle/>
          <a:p>
            <a:pPr algn="r"/>
            <a:r>
              <a:rPr lang="en-US" dirty="0" smtClean="0"/>
              <a:t>Hogan Lovells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graphicFrame>
        <p:nvGraphicFramePr>
          <p:cNvPr id="7" name="Diagram 6">
            <a:extLst>
              <a:ext uri="{FF2B5EF4-FFF2-40B4-BE49-F238E27FC236}">
                <a16:creationId xmlns="" xmlns:a16="http://schemas.microsoft.com/office/drawing/2014/main" id="{2BD19675-4E35-4E2B-BF06-11894CB482AF}"/>
              </a:ext>
            </a:extLst>
          </p:cNvPr>
          <p:cNvGraphicFramePr/>
          <p:nvPr>
            <p:extLst>
              <p:ext uri="{D42A27DB-BD31-4B8C-83A1-F6EECF244321}">
                <p14:modId xmlns:p14="http://schemas.microsoft.com/office/powerpoint/2010/main" val="1125969394"/>
              </p:ext>
            </p:extLst>
          </p:nvPr>
        </p:nvGraphicFramePr>
        <p:xfrm>
          <a:off x="-171816" y="817664"/>
          <a:ext cx="10893346" cy="4049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 xmlns:a16="http://schemas.microsoft.com/office/drawing/2014/main" id="{5CFE0353-E058-416E-AA37-AD27F71ECB2C}"/>
              </a:ext>
            </a:extLst>
          </p:cNvPr>
          <p:cNvSpPr txBox="1"/>
          <p:nvPr/>
        </p:nvSpPr>
        <p:spPr>
          <a:xfrm>
            <a:off x="5829051" y="1269644"/>
            <a:ext cx="2014763" cy="707886"/>
          </a:xfrm>
          <a:prstGeom prst="rect">
            <a:avLst/>
          </a:prstGeom>
          <a:noFill/>
        </p:spPr>
        <p:txBody>
          <a:bodyPr wrap="square" rtlCol="0">
            <a:spAutoFit/>
          </a:bodyPr>
          <a:lstStyle/>
          <a:p>
            <a:pPr algn="ctr" defTabSz="914126" fontAlgn="base">
              <a:spcBef>
                <a:spcPct val="0"/>
              </a:spcBef>
              <a:spcAft>
                <a:spcPct val="0"/>
              </a:spcAft>
            </a:pPr>
            <a:r>
              <a:rPr lang="en-US" sz="2000" dirty="0">
                <a:solidFill>
                  <a:srgbClr val="FFFFFF"/>
                </a:solidFill>
              </a:rPr>
              <a:t>Business Intelligence</a:t>
            </a:r>
          </a:p>
        </p:txBody>
      </p:sp>
      <p:sp>
        <p:nvSpPr>
          <p:cNvPr id="9" name="TextBox 8">
            <a:extLst>
              <a:ext uri="{FF2B5EF4-FFF2-40B4-BE49-F238E27FC236}">
                <a16:creationId xmlns="" xmlns:a16="http://schemas.microsoft.com/office/drawing/2014/main" id="{57501A08-5D10-4D72-BA69-CEF4D3E4A0C0}"/>
              </a:ext>
            </a:extLst>
          </p:cNvPr>
          <p:cNvSpPr txBox="1"/>
          <p:nvPr/>
        </p:nvSpPr>
        <p:spPr>
          <a:xfrm>
            <a:off x="2146086" y="3027480"/>
            <a:ext cx="865411" cy="338554"/>
          </a:xfrm>
          <a:prstGeom prst="rect">
            <a:avLst/>
          </a:prstGeom>
          <a:noFill/>
        </p:spPr>
        <p:txBody>
          <a:bodyPr wrap="square" rtlCol="0">
            <a:spAutoFit/>
          </a:bodyPr>
          <a:lstStyle/>
          <a:p>
            <a:pPr algn="ctr" defTabSz="914126" fontAlgn="base">
              <a:spcBef>
                <a:spcPct val="0"/>
              </a:spcBef>
              <a:spcAft>
                <a:spcPct val="0"/>
              </a:spcAft>
            </a:pPr>
            <a:r>
              <a:rPr lang="en-US" sz="1600" dirty="0">
                <a:solidFill>
                  <a:srgbClr val="FFFFFF"/>
                </a:solidFill>
              </a:rPr>
              <a:t>Bots</a:t>
            </a:r>
          </a:p>
        </p:txBody>
      </p:sp>
      <p:sp>
        <p:nvSpPr>
          <p:cNvPr id="10" name="TextBox 9">
            <a:extLst>
              <a:ext uri="{FF2B5EF4-FFF2-40B4-BE49-F238E27FC236}">
                <a16:creationId xmlns="" xmlns:a16="http://schemas.microsoft.com/office/drawing/2014/main" id="{3F486F38-5B6C-41CE-84D1-FCB074361367}"/>
              </a:ext>
            </a:extLst>
          </p:cNvPr>
          <p:cNvSpPr txBox="1"/>
          <p:nvPr/>
        </p:nvSpPr>
        <p:spPr>
          <a:xfrm>
            <a:off x="6321055" y="2504260"/>
            <a:ext cx="988828" cy="523220"/>
          </a:xfrm>
          <a:prstGeom prst="rect">
            <a:avLst/>
          </a:prstGeom>
          <a:noFill/>
        </p:spPr>
        <p:txBody>
          <a:bodyPr wrap="square" rtlCol="0">
            <a:spAutoFit/>
          </a:bodyPr>
          <a:lstStyle/>
          <a:p>
            <a:r>
              <a:rPr lang="en-US" sz="1400" dirty="0">
                <a:solidFill>
                  <a:schemeClr val="bg1"/>
                </a:solidFill>
              </a:rPr>
              <a:t>Deep Learning</a:t>
            </a:r>
          </a:p>
        </p:txBody>
      </p:sp>
      <p:sp>
        <p:nvSpPr>
          <p:cNvPr id="11" name="TextBox 10">
            <a:extLst>
              <a:ext uri="{FF2B5EF4-FFF2-40B4-BE49-F238E27FC236}">
                <a16:creationId xmlns="" xmlns:a16="http://schemas.microsoft.com/office/drawing/2014/main" id="{F4F6C1D9-E7B0-4565-B0B6-D2678C7B41A3}"/>
              </a:ext>
            </a:extLst>
          </p:cNvPr>
          <p:cNvSpPr txBox="1"/>
          <p:nvPr/>
        </p:nvSpPr>
        <p:spPr>
          <a:xfrm>
            <a:off x="2422629" y="3534998"/>
            <a:ext cx="1708889" cy="707886"/>
          </a:xfrm>
          <a:prstGeom prst="rect">
            <a:avLst/>
          </a:prstGeom>
          <a:noFill/>
        </p:spPr>
        <p:txBody>
          <a:bodyPr wrap="square" rtlCol="0">
            <a:spAutoFit/>
          </a:bodyPr>
          <a:lstStyle/>
          <a:p>
            <a:pPr algn="ctr"/>
            <a:r>
              <a:rPr lang="en-US" sz="2000" dirty="0">
                <a:solidFill>
                  <a:schemeClr val="bg1"/>
                </a:solidFill>
              </a:rPr>
              <a:t>Predictive Analytics</a:t>
            </a:r>
          </a:p>
        </p:txBody>
      </p:sp>
    </p:spTree>
    <p:extLst>
      <p:ext uri="{BB962C8B-B14F-4D97-AF65-F5344CB8AC3E}">
        <p14:creationId xmlns:p14="http://schemas.microsoft.com/office/powerpoint/2010/main" val="1058984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06531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a:extLst>
              <a:ext uri="{FF2B5EF4-FFF2-40B4-BE49-F238E27FC236}">
                <a16:creationId xmlns="" xmlns:a16="http://schemas.microsoft.com/office/drawing/2014/main" id="{5B491592-3279-4EE2-95A0-F5516711E24A}"/>
              </a:ext>
            </a:extLst>
          </p:cNvPr>
          <p:cNvSpPr txBox="1">
            <a:spLocks/>
          </p:cNvSpPr>
          <p:nvPr/>
        </p:nvSpPr>
        <p:spPr>
          <a:xfrm>
            <a:off x="1811815" y="6549599"/>
            <a:ext cx="5806758" cy="567700"/>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2399" b="1" dirty="0">
                <a:solidFill>
                  <a:schemeClr val="bg1">
                    <a:lumMod val="65000"/>
                  </a:schemeClr>
                </a:solidFill>
              </a:rPr>
              <a:t>Using on-device AI + Cloud</a:t>
            </a:r>
          </a:p>
        </p:txBody>
      </p:sp>
    </p:spTree>
    <p:extLst>
      <p:ext uri="{BB962C8B-B14F-4D97-AF65-F5344CB8AC3E}">
        <p14:creationId xmlns:p14="http://schemas.microsoft.com/office/powerpoint/2010/main" val="1331066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Title 1">
            <a:extLst>
              <a:ext uri="{FF2B5EF4-FFF2-40B4-BE49-F238E27FC236}">
                <a16:creationId xmlns="" xmlns:a16="http://schemas.microsoft.com/office/drawing/2014/main" id="{5B491592-3279-4EE2-95A0-F5516711E24A}"/>
              </a:ext>
            </a:extLst>
          </p:cNvPr>
          <p:cNvSpPr txBox="1">
            <a:spLocks/>
          </p:cNvSpPr>
          <p:nvPr/>
        </p:nvSpPr>
        <p:spPr>
          <a:xfrm>
            <a:off x="1811815" y="6549599"/>
            <a:ext cx="5806758" cy="567700"/>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a:r>
              <a:rPr lang="en-US" sz="2399" b="1" dirty="0">
                <a:solidFill>
                  <a:schemeClr val="bg1">
                    <a:lumMod val="65000"/>
                  </a:schemeClr>
                </a:solidFill>
              </a:rPr>
              <a:t>Using on-device AI + Cloud</a:t>
            </a:r>
          </a:p>
        </p:txBody>
      </p:sp>
      <p:pic>
        <p:nvPicPr>
          <p:cNvPr id="21" name="Online Media 2">
            <a:hlinkClick r:id="" action="ppaction://media"/>
            <a:extLst>
              <a:ext uri="{FF2B5EF4-FFF2-40B4-BE49-F238E27FC236}">
                <a16:creationId xmlns="" xmlns:a16="http://schemas.microsoft.com/office/drawing/2014/main" id="{6F0CFE77-42A6-4F2B-91FA-B699E4F2E108}"/>
              </a:ext>
            </a:extLst>
          </p:cNvPr>
          <p:cNvPicPr>
            <a:picLocks noRot="1" noChangeAspect="1"/>
          </p:cNvPicPr>
          <p:nvPr>
            <a:videoFile r:link="rId1"/>
          </p:nvPr>
        </p:nvPicPr>
        <p:blipFill>
          <a:blip r:embed="rId5"/>
          <a:stretch>
            <a:fillRect/>
          </a:stretch>
        </p:blipFill>
        <p:spPr>
          <a:xfrm>
            <a:off x="1195761" y="1171575"/>
            <a:ext cx="7038865" cy="3743325"/>
          </a:xfrm>
          <a:prstGeom prst="rect">
            <a:avLst/>
          </a:prstGeom>
        </p:spPr>
      </p:pic>
    </p:spTree>
    <p:extLst>
      <p:ext uri="{BB962C8B-B14F-4D97-AF65-F5344CB8AC3E}">
        <p14:creationId xmlns:p14="http://schemas.microsoft.com/office/powerpoint/2010/main" val="367215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4" y="0"/>
            <a:ext cx="9139686" cy="5143500"/>
          </a:xfrm>
          <a:prstGeom prst="rect">
            <a:avLst/>
          </a:prstGeom>
        </p:spPr>
      </p:pic>
    </p:spTree>
    <p:extLst>
      <p:ext uri="{BB962C8B-B14F-4D97-AF65-F5344CB8AC3E}">
        <p14:creationId xmlns:p14="http://schemas.microsoft.com/office/powerpoint/2010/main" val="3147005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630</TotalTime>
  <Words>111</Words>
  <Application>Microsoft Office PowerPoint</Application>
  <PresentationFormat>On-screen Show (16:9)</PresentationFormat>
  <Paragraphs>45</Paragraphs>
  <Slides>19</Slides>
  <Notes>8</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Hogan Lovells US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and your business:  A guide for navigating the legal, policy,  commercial,  and strategic  challenges ahead</dc:title>
  <dc:creator>Rebecca Zeid Karabatak</dc:creator>
  <cp:lastModifiedBy>Nicholas Lough</cp:lastModifiedBy>
  <cp:revision>92</cp:revision>
  <cp:lastPrinted>2018-03-22T22:53:01Z</cp:lastPrinted>
  <dcterms:created xsi:type="dcterms:W3CDTF">2018-03-22T17:03:59Z</dcterms:created>
  <dcterms:modified xsi:type="dcterms:W3CDTF">2018-08-02T18:45:17Z</dcterms:modified>
</cp:coreProperties>
</file>