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9"/>
  </p:notesMasterIdLst>
  <p:handoutMasterIdLst>
    <p:handoutMasterId r:id="rId10"/>
  </p:handoutMasterIdLst>
  <p:sldIdLst>
    <p:sldId id="373" r:id="rId5"/>
    <p:sldId id="1068" r:id="rId6"/>
    <p:sldId id="1070" r:id="rId7"/>
    <p:sldId id="443" r:id="rId8"/>
  </p:sldIdLst>
  <p:sldSz cx="12192000" cy="6858000"/>
  <p:notesSz cx="6888163" cy="10020300"/>
  <p:custDataLst>
    <p:tags r:id="rId11"/>
  </p:custDataLst>
  <p:defaultTex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Georgia" panose="02040502050405020303" pitchFamily="18" charset="0"/>
        <a:cs typeface="Georgia" panose="02040502050405020303" pitchFamily="18" charset="0"/>
      </a:defRPr>
    </a:lvl1pPr>
    <a:lvl2pPr marL="608013" indent="-150813" algn="l" rtl="0" eaLnBrk="0" fontAlgn="base" hangingPunct="0">
      <a:spcBef>
        <a:spcPct val="0"/>
      </a:spcBef>
      <a:spcAft>
        <a:spcPct val="0"/>
      </a:spcAft>
      <a:defRPr kern="1200">
        <a:solidFill>
          <a:schemeClr val="tx1"/>
        </a:solidFill>
        <a:latin typeface="Calibri" panose="020F0502020204030204" pitchFamily="34" charset="0"/>
        <a:ea typeface="Georgia" panose="02040502050405020303" pitchFamily="18" charset="0"/>
        <a:cs typeface="Georgia" panose="02040502050405020303" pitchFamily="18" charset="0"/>
      </a:defRPr>
    </a:lvl2pPr>
    <a:lvl3pPr marL="1217613" indent="-303213" algn="l" rtl="0" eaLnBrk="0" fontAlgn="base" hangingPunct="0">
      <a:spcBef>
        <a:spcPct val="0"/>
      </a:spcBef>
      <a:spcAft>
        <a:spcPct val="0"/>
      </a:spcAft>
      <a:defRPr kern="1200">
        <a:solidFill>
          <a:schemeClr val="tx1"/>
        </a:solidFill>
        <a:latin typeface="Calibri" panose="020F0502020204030204" pitchFamily="34" charset="0"/>
        <a:ea typeface="Georgia" panose="02040502050405020303" pitchFamily="18" charset="0"/>
        <a:cs typeface="Georgia" panose="02040502050405020303" pitchFamily="18" charset="0"/>
      </a:defRPr>
    </a:lvl3pPr>
    <a:lvl4pPr marL="1827213" indent="-455613" algn="l" rtl="0" eaLnBrk="0" fontAlgn="base" hangingPunct="0">
      <a:spcBef>
        <a:spcPct val="0"/>
      </a:spcBef>
      <a:spcAft>
        <a:spcPct val="0"/>
      </a:spcAft>
      <a:defRPr kern="1200">
        <a:solidFill>
          <a:schemeClr val="tx1"/>
        </a:solidFill>
        <a:latin typeface="Calibri" panose="020F0502020204030204" pitchFamily="34" charset="0"/>
        <a:ea typeface="Georgia" panose="02040502050405020303" pitchFamily="18" charset="0"/>
        <a:cs typeface="Georgia" panose="02040502050405020303" pitchFamily="18" charset="0"/>
      </a:defRPr>
    </a:lvl4pPr>
    <a:lvl5pPr marL="2436813" indent="-608013" algn="l" rtl="0" eaLnBrk="0" fontAlgn="base" hangingPunct="0">
      <a:spcBef>
        <a:spcPct val="0"/>
      </a:spcBef>
      <a:spcAft>
        <a:spcPct val="0"/>
      </a:spcAft>
      <a:defRPr kern="1200">
        <a:solidFill>
          <a:schemeClr val="tx1"/>
        </a:solidFill>
        <a:latin typeface="Calibri" panose="020F0502020204030204" pitchFamily="34" charset="0"/>
        <a:ea typeface="Georgia" panose="02040502050405020303" pitchFamily="18" charset="0"/>
        <a:cs typeface="Georgia" panose="02040502050405020303" pitchFamily="18" charset="0"/>
      </a:defRPr>
    </a:lvl5pPr>
    <a:lvl6pPr marL="2286000" algn="l" defTabSz="914400" rtl="0" eaLnBrk="1" latinLnBrk="0" hangingPunct="1">
      <a:defRPr kern="1200">
        <a:solidFill>
          <a:schemeClr val="tx1"/>
        </a:solidFill>
        <a:latin typeface="Calibri" panose="020F0502020204030204" pitchFamily="34" charset="0"/>
        <a:ea typeface="Georgia" panose="02040502050405020303" pitchFamily="18" charset="0"/>
        <a:cs typeface="Georgia" panose="02040502050405020303" pitchFamily="18" charset="0"/>
      </a:defRPr>
    </a:lvl6pPr>
    <a:lvl7pPr marL="2743200" algn="l" defTabSz="914400" rtl="0" eaLnBrk="1" latinLnBrk="0" hangingPunct="1">
      <a:defRPr kern="1200">
        <a:solidFill>
          <a:schemeClr val="tx1"/>
        </a:solidFill>
        <a:latin typeface="Calibri" panose="020F0502020204030204" pitchFamily="34" charset="0"/>
        <a:ea typeface="Georgia" panose="02040502050405020303" pitchFamily="18" charset="0"/>
        <a:cs typeface="Georgia" panose="02040502050405020303" pitchFamily="18" charset="0"/>
      </a:defRPr>
    </a:lvl7pPr>
    <a:lvl8pPr marL="3200400" algn="l" defTabSz="914400" rtl="0" eaLnBrk="1" latinLnBrk="0" hangingPunct="1">
      <a:defRPr kern="1200">
        <a:solidFill>
          <a:schemeClr val="tx1"/>
        </a:solidFill>
        <a:latin typeface="Calibri" panose="020F0502020204030204" pitchFamily="34" charset="0"/>
        <a:ea typeface="Georgia" panose="02040502050405020303" pitchFamily="18" charset="0"/>
        <a:cs typeface="Georgia" panose="02040502050405020303" pitchFamily="18" charset="0"/>
      </a:defRPr>
    </a:lvl8pPr>
    <a:lvl9pPr marL="3657600" algn="l" defTabSz="914400" rtl="0" eaLnBrk="1" latinLnBrk="0" hangingPunct="1">
      <a:defRPr kern="1200">
        <a:solidFill>
          <a:schemeClr val="tx1"/>
        </a:solidFill>
        <a:latin typeface="Calibri" panose="020F0502020204030204" pitchFamily="34" charset="0"/>
        <a:ea typeface="Georgia" panose="02040502050405020303" pitchFamily="18" charset="0"/>
        <a:cs typeface="Georgia" panose="02040502050405020303" pitchFamily="18"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56">
          <p15:clr>
            <a:srgbClr val="A4A3A4"/>
          </p15:clr>
        </p15:guide>
        <p15:guide id="2" pos="216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fan Brown" initials="" lastIdx="0" clrIdx="0"/>
  <p:cmAuthor id="2" name="1090250" initials="1" lastIdx="3" clrIdx="1">
    <p:extLst>
      <p:ext uri="{19B8F6BF-5375-455C-9EA6-DF929625EA0E}">
        <p15:presenceInfo xmlns:p15="http://schemas.microsoft.com/office/powerpoint/2012/main" userId="1090250" providerId="None"/>
      </p:ext>
    </p:extLst>
  </p:cmAuthor>
  <p:cmAuthor id="3" name="seitzjoc" initials="s" lastIdx="10" clrIdx="2">
    <p:extLst>
      <p:ext uri="{19B8F6BF-5375-455C-9EA6-DF929625EA0E}">
        <p15:presenceInfo xmlns:p15="http://schemas.microsoft.com/office/powerpoint/2012/main" userId="seitzjo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7111A"/>
    <a:srgbClr val="03060B"/>
    <a:srgbClr val="02050C"/>
    <a:srgbClr val="192733"/>
    <a:srgbClr val="1A2936"/>
    <a:srgbClr val="D52B1E"/>
    <a:srgbClr val="84BF63"/>
    <a:srgbClr val="7D5B74"/>
    <a:srgbClr val="7380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59C21C-43D2-47CF-A349-7315A7C34353}" v="91" dt="2023-03-09T11:50:25.591"/>
    <p1510:client id="{698FDEB0-AC0D-498D-9F07-6A6F5B25C521}" v="26" dt="2023-03-09T11:39:05.215"/>
  </p1510:revLst>
</p1510:revInfo>
</file>

<file path=ppt/tableStyles.xml><?xml version="1.0" encoding="utf-8"?>
<a:tblStyleLst xmlns:a="http://schemas.openxmlformats.org/drawingml/2006/main" def="{3CC09C39-9CE5-446E-AEAF-915892A51F0D}">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875" autoAdjust="0"/>
  </p:normalViewPr>
  <p:slideViewPr>
    <p:cSldViewPr snapToGrid="0">
      <p:cViewPr>
        <p:scale>
          <a:sx n="55" d="100"/>
          <a:sy n="55" d="100"/>
        </p:scale>
        <p:origin x="2640" y="1386"/>
      </p:cViewPr>
      <p:guideLst/>
    </p:cSldViewPr>
  </p:slideViewPr>
  <p:outlineViewPr>
    <p:cViewPr>
      <p:scale>
        <a:sx n="33" d="100"/>
        <a:sy n="33" d="100"/>
      </p:scale>
      <p:origin x="0" y="-32624"/>
    </p:cViewPr>
  </p:outlineViewPr>
  <p:notesTextViewPr>
    <p:cViewPr>
      <p:scale>
        <a:sx n="3" d="2"/>
        <a:sy n="3" d="2"/>
      </p:scale>
      <p:origin x="0" y="0"/>
    </p:cViewPr>
  </p:notesTextViewPr>
  <p:sorterViewPr>
    <p:cViewPr varScale="1">
      <p:scale>
        <a:sx n="100" d="100"/>
        <a:sy n="100" d="100"/>
      </p:scale>
      <p:origin x="0" y="-8776"/>
    </p:cViewPr>
  </p:sorterViewPr>
  <p:notesViewPr>
    <p:cSldViewPr snapToGrid="0">
      <p:cViewPr varScale="1">
        <p:scale>
          <a:sx n="55" d="100"/>
          <a:sy n="55" d="100"/>
        </p:scale>
        <p:origin x="3151" y="62"/>
      </p:cViewPr>
      <p:guideLst>
        <p:guide orient="horz" pos="3156"/>
        <p:guide pos="216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77CF785-38A3-4ED9-BCE7-48723F52FD07}"/>
              </a:ext>
            </a:extLst>
          </p:cNvPr>
          <p:cNvSpPr>
            <a:spLocks noGrp="1"/>
          </p:cNvSpPr>
          <p:nvPr>
            <p:ph type="hdr" sz="quarter"/>
          </p:nvPr>
        </p:nvSpPr>
        <p:spPr>
          <a:xfrm>
            <a:off x="0" y="0"/>
            <a:ext cx="2984500" cy="501650"/>
          </a:xfrm>
          <a:prstGeom prst="rect">
            <a:avLst/>
          </a:prstGeom>
        </p:spPr>
        <p:txBody>
          <a:bodyPr vert="horz" lIns="91440" tIns="45720" rIns="91440" bIns="45720" rtlCol="0"/>
          <a:lstStyle>
            <a:lvl1pPr algn="l" eaLnBrk="1" fontAlgn="auto" hangingPunct="1">
              <a:spcBef>
                <a:spcPct val="0"/>
              </a:spcBef>
              <a:spcAft>
                <a:spcPct val="0"/>
              </a:spcAft>
              <a:defRPr sz="1200">
                <a:latin typeface="+mn-lt"/>
                <a:ea typeface="+mn-ea"/>
                <a:cs typeface="+mn-cs"/>
              </a:defRPr>
            </a:lvl1pPr>
          </a:lstStyle>
          <a:p>
            <a:pPr>
              <a:defRPr/>
            </a:pPr>
            <a:endParaRPr lang="en-GB"/>
          </a:p>
        </p:txBody>
      </p:sp>
      <p:sp>
        <p:nvSpPr>
          <p:cNvPr id="3" name="Date Placeholder 2">
            <a:extLst>
              <a:ext uri="{FF2B5EF4-FFF2-40B4-BE49-F238E27FC236}">
                <a16:creationId xmlns:a16="http://schemas.microsoft.com/office/drawing/2014/main" id="{27D0EF9D-443C-4579-9D8E-B097B0A8C2F9}"/>
              </a:ext>
            </a:extLst>
          </p:cNvPr>
          <p:cNvSpPr>
            <a:spLocks noGrp="1"/>
          </p:cNvSpPr>
          <p:nvPr>
            <p:ph type="dt" sz="quarter" idx="1"/>
          </p:nvPr>
        </p:nvSpPr>
        <p:spPr>
          <a:xfrm>
            <a:off x="3902075" y="0"/>
            <a:ext cx="2984500" cy="501650"/>
          </a:xfrm>
          <a:prstGeom prst="rect">
            <a:avLst/>
          </a:prstGeom>
        </p:spPr>
        <p:txBody>
          <a:bodyPr vert="horz" lIns="91440" tIns="45720" rIns="91440" bIns="45720" rtlCol="0"/>
          <a:lstStyle>
            <a:lvl1pPr algn="r" eaLnBrk="1" fontAlgn="auto" hangingPunct="1">
              <a:spcBef>
                <a:spcPct val="0"/>
              </a:spcBef>
              <a:spcAft>
                <a:spcPct val="0"/>
              </a:spcAft>
              <a:defRPr sz="1200">
                <a:latin typeface="+mn-lt"/>
                <a:ea typeface="+mn-ea"/>
                <a:cs typeface="+mn-cs"/>
              </a:defRPr>
            </a:lvl1pPr>
          </a:lstStyle>
          <a:p>
            <a:pPr>
              <a:defRPr/>
            </a:pPr>
            <a:fld id="{31D3FE8C-0371-41BC-A8AB-266C2AA5D187}" type="datetimeFigureOut">
              <a:rPr lang="en-GB"/>
              <a:pPr>
                <a:defRPr/>
              </a:pPr>
              <a:t>16/01/2024</a:t>
            </a:fld>
            <a:endParaRPr lang="en-GB"/>
          </a:p>
        </p:txBody>
      </p:sp>
      <p:sp>
        <p:nvSpPr>
          <p:cNvPr id="4" name="Footer Placeholder 3">
            <a:extLst>
              <a:ext uri="{FF2B5EF4-FFF2-40B4-BE49-F238E27FC236}">
                <a16:creationId xmlns:a16="http://schemas.microsoft.com/office/drawing/2014/main" id="{331BA3C6-0D4C-4FF7-922B-C7EFA7B426DD}"/>
              </a:ext>
            </a:extLst>
          </p:cNvPr>
          <p:cNvSpPr>
            <a:spLocks noGrp="1"/>
          </p:cNvSpPr>
          <p:nvPr>
            <p:ph type="ftr" sz="quarter" idx="2"/>
          </p:nvPr>
        </p:nvSpPr>
        <p:spPr>
          <a:xfrm>
            <a:off x="0" y="9517063"/>
            <a:ext cx="2984500" cy="501650"/>
          </a:xfrm>
          <a:prstGeom prst="rect">
            <a:avLst/>
          </a:prstGeom>
        </p:spPr>
        <p:txBody>
          <a:bodyPr vert="horz" lIns="91440" tIns="45720" rIns="91440" bIns="45720" rtlCol="0" anchor="b"/>
          <a:lstStyle>
            <a:lvl1pPr algn="l" eaLnBrk="1" fontAlgn="auto" hangingPunct="1">
              <a:spcBef>
                <a:spcPct val="0"/>
              </a:spcBef>
              <a:spcAft>
                <a:spcPct val="0"/>
              </a:spcAft>
              <a:defRPr sz="1200">
                <a:latin typeface="+mn-lt"/>
                <a:ea typeface="+mn-ea"/>
                <a:cs typeface="+mn-cs"/>
              </a:defRPr>
            </a:lvl1pPr>
          </a:lstStyle>
          <a:p>
            <a:pPr>
              <a:defRPr/>
            </a:pPr>
            <a:endParaRPr lang="en-GB"/>
          </a:p>
        </p:txBody>
      </p:sp>
      <p:sp>
        <p:nvSpPr>
          <p:cNvPr id="5" name="Slide Number Placeholder 4">
            <a:extLst>
              <a:ext uri="{FF2B5EF4-FFF2-40B4-BE49-F238E27FC236}">
                <a16:creationId xmlns:a16="http://schemas.microsoft.com/office/drawing/2014/main" id="{E0E52B70-1260-436E-A470-38E40EF13CE0}"/>
              </a:ext>
            </a:extLst>
          </p:cNvPr>
          <p:cNvSpPr>
            <a:spLocks noGrp="1"/>
          </p:cNvSpPr>
          <p:nvPr>
            <p:ph type="sldNum" sz="quarter" idx="3"/>
          </p:nvPr>
        </p:nvSpPr>
        <p:spPr>
          <a:xfrm>
            <a:off x="3902075" y="9517063"/>
            <a:ext cx="2984500" cy="50165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5BF78744-8003-4361-8C50-CF1972737F01}"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141F396-F9F4-401A-9D0A-A3CC790AFA59}"/>
              </a:ext>
            </a:extLst>
          </p:cNvPr>
          <p:cNvSpPr>
            <a:spLocks noGrp="1"/>
          </p:cNvSpPr>
          <p:nvPr>
            <p:ph type="hdr" sz="quarter"/>
          </p:nvPr>
        </p:nvSpPr>
        <p:spPr>
          <a:xfrm>
            <a:off x="0" y="0"/>
            <a:ext cx="2984500" cy="501650"/>
          </a:xfrm>
          <a:prstGeom prst="rect">
            <a:avLst/>
          </a:prstGeom>
        </p:spPr>
        <p:txBody>
          <a:bodyPr vert="horz" lIns="96616" tIns="48308" rIns="96616" bIns="48308" rtlCol="0"/>
          <a:lstStyle>
            <a:lvl1pPr algn="l" eaLnBrk="1" fontAlgn="auto" hangingPunct="1">
              <a:spcBef>
                <a:spcPct val="0"/>
              </a:spcBef>
              <a:spcAft>
                <a:spcPct val="0"/>
              </a:spcAft>
              <a:defRPr sz="1300">
                <a:latin typeface="+mn-lt"/>
                <a:ea typeface="+mn-ea"/>
                <a:cs typeface="+mn-cs"/>
              </a:defRPr>
            </a:lvl1pPr>
          </a:lstStyle>
          <a:p>
            <a:pPr>
              <a:defRPr/>
            </a:pPr>
            <a:endParaRPr lang="en-GB"/>
          </a:p>
        </p:txBody>
      </p:sp>
      <p:sp>
        <p:nvSpPr>
          <p:cNvPr id="3" name="Date Placeholder 2">
            <a:extLst>
              <a:ext uri="{FF2B5EF4-FFF2-40B4-BE49-F238E27FC236}">
                <a16:creationId xmlns:a16="http://schemas.microsoft.com/office/drawing/2014/main" id="{52D2E00D-138B-4725-9294-EF79DB18AB0A}"/>
              </a:ext>
            </a:extLst>
          </p:cNvPr>
          <p:cNvSpPr>
            <a:spLocks noGrp="1"/>
          </p:cNvSpPr>
          <p:nvPr>
            <p:ph type="dt" idx="1"/>
          </p:nvPr>
        </p:nvSpPr>
        <p:spPr>
          <a:xfrm>
            <a:off x="3902075" y="0"/>
            <a:ext cx="2984500" cy="501650"/>
          </a:xfrm>
          <a:prstGeom prst="rect">
            <a:avLst/>
          </a:prstGeom>
        </p:spPr>
        <p:txBody>
          <a:bodyPr vert="horz" lIns="96616" tIns="48308" rIns="96616" bIns="48308" rtlCol="0"/>
          <a:lstStyle>
            <a:lvl1pPr algn="r" eaLnBrk="1" fontAlgn="auto" hangingPunct="1">
              <a:spcBef>
                <a:spcPct val="0"/>
              </a:spcBef>
              <a:spcAft>
                <a:spcPct val="0"/>
              </a:spcAft>
              <a:defRPr sz="1300">
                <a:latin typeface="+mn-lt"/>
                <a:ea typeface="+mn-ea"/>
                <a:cs typeface="+mn-cs"/>
              </a:defRPr>
            </a:lvl1pPr>
          </a:lstStyle>
          <a:p>
            <a:pPr>
              <a:defRPr/>
            </a:pPr>
            <a:fld id="{09E02FD7-039D-4EAC-A74F-FA429769FBA9}" type="datetimeFigureOut">
              <a:rPr lang="en-GB"/>
              <a:pPr>
                <a:defRPr/>
              </a:pPr>
              <a:t>16/01/2024</a:t>
            </a:fld>
            <a:endParaRPr lang="en-GB"/>
          </a:p>
        </p:txBody>
      </p:sp>
      <p:sp>
        <p:nvSpPr>
          <p:cNvPr id="4" name="Slide Image Placeholder 3">
            <a:extLst>
              <a:ext uri="{FF2B5EF4-FFF2-40B4-BE49-F238E27FC236}">
                <a16:creationId xmlns:a16="http://schemas.microsoft.com/office/drawing/2014/main" id="{DC180072-9579-4FAD-8E3B-F95F58DABDC0}"/>
              </a:ext>
            </a:extLst>
          </p:cNvPr>
          <p:cNvSpPr>
            <a:spLocks noGrp="1" noRot="1" noChangeAspect="1"/>
          </p:cNvSpPr>
          <p:nvPr>
            <p:ph type="sldImg" idx="2"/>
          </p:nvPr>
        </p:nvSpPr>
        <p:spPr>
          <a:xfrm>
            <a:off x="104775" y="750888"/>
            <a:ext cx="6678613" cy="3757612"/>
          </a:xfrm>
          <a:prstGeom prst="rect">
            <a:avLst/>
          </a:prstGeom>
          <a:noFill/>
          <a:ln w="12700">
            <a:solidFill>
              <a:prstClr val="black"/>
            </a:solidFill>
          </a:ln>
        </p:spPr>
      </p:sp>
      <p:sp>
        <p:nvSpPr>
          <p:cNvPr id="5" name="Notes Placeholder 4">
            <a:extLst>
              <a:ext uri="{FF2B5EF4-FFF2-40B4-BE49-F238E27FC236}">
                <a16:creationId xmlns:a16="http://schemas.microsoft.com/office/drawing/2014/main" id="{3772E53F-EEFB-4BFB-9E04-CE35CE0B7261}"/>
              </a:ext>
            </a:extLst>
          </p:cNvPr>
          <p:cNvSpPr>
            <a:spLocks noGrp="1"/>
          </p:cNvSpPr>
          <p:nvPr>
            <p:ph type="body" sz="quarter" idx="3"/>
          </p:nvPr>
        </p:nvSpPr>
        <p:spPr>
          <a:xfrm>
            <a:off x="688975" y="4759325"/>
            <a:ext cx="5510213" cy="4510088"/>
          </a:xfrm>
          <a:prstGeom prst="rect">
            <a:avLst/>
          </a:prstGeom>
        </p:spPr>
        <p:txBody>
          <a:bodyPr vert="horz" lIns="96616" tIns="48308" rIns="96616" bIns="48308"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35B165EF-43FA-4163-9CF3-412498CA1547}"/>
              </a:ext>
            </a:extLst>
          </p:cNvPr>
          <p:cNvSpPr>
            <a:spLocks noGrp="1"/>
          </p:cNvSpPr>
          <p:nvPr>
            <p:ph type="ftr" sz="quarter" idx="4"/>
          </p:nvPr>
        </p:nvSpPr>
        <p:spPr>
          <a:xfrm>
            <a:off x="0" y="9517063"/>
            <a:ext cx="2984500" cy="501650"/>
          </a:xfrm>
          <a:prstGeom prst="rect">
            <a:avLst/>
          </a:prstGeom>
        </p:spPr>
        <p:txBody>
          <a:bodyPr vert="horz" lIns="96616" tIns="48308" rIns="96616" bIns="48308" rtlCol="0" anchor="b"/>
          <a:lstStyle>
            <a:lvl1pPr algn="l" eaLnBrk="1" fontAlgn="auto" hangingPunct="1">
              <a:spcBef>
                <a:spcPct val="0"/>
              </a:spcBef>
              <a:spcAft>
                <a:spcPct val="0"/>
              </a:spcAft>
              <a:defRPr sz="1300">
                <a:latin typeface="+mn-lt"/>
                <a:ea typeface="+mn-ea"/>
                <a:cs typeface="+mn-cs"/>
              </a:defRPr>
            </a:lvl1pPr>
          </a:lstStyle>
          <a:p>
            <a:pPr>
              <a:defRPr/>
            </a:pPr>
            <a:endParaRPr lang="en-GB"/>
          </a:p>
        </p:txBody>
      </p:sp>
      <p:sp>
        <p:nvSpPr>
          <p:cNvPr id="7" name="Slide Number Placeholder 6">
            <a:extLst>
              <a:ext uri="{FF2B5EF4-FFF2-40B4-BE49-F238E27FC236}">
                <a16:creationId xmlns:a16="http://schemas.microsoft.com/office/drawing/2014/main" id="{A9C67B61-A55A-4501-958C-38F4969A0957}"/>
              </a:ext>
            </a:extLst>
          </p:cNvPr>
          <p:cNvSpPr>
            <a:spLocks noGrp="1"/>
          </p:cNvSpPr>
          <p:nvPr>
            <p:ph type="sldNum" sz="quarter" idx="5"/>
          </p:nvPr>
        </p:nvSpPr>
        <p:spPr>
          <a:xfrm>
            <a:off x="3902075" y="9517063"/>
            <a:ext cx="2984500" cy="501650"/>
          </a:xfrm>
          <a:prstGeom prst="rect">
            <a:avLst/>
          </a:prstGeom>
        </p:spPr>
        <p:txBody>
          <a:bodyPr vert="horz" wrap="square" lIns="96616" tIns="48308" rIns="96616" bIns="48308"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066BFA68-0E5E-4950-86E0-EB5AEB4FA8DC}"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mn-lt"/>
        <a:ea typeface="+mn-ea"/>
        <a:cs typeface="+mn-cs"/>
      </a:defRPr>
    </a:lvl1pPr>
    <a:lvl2pPr marL="608013" algn="l" rtl="0" eaLnBrk="0" fontAlgn="base" hangingPunct="0">
      <a:spcBef>
        <a:spcPct val="30000"/>
      </a:spcBef>
      <a:spcAft>
        <a:spcPct val="0"/>
      </a:spcAft>
      <a:defRPr sz="1600" kern="1200">
        <a:solidFill>
          <a:schemeClr val="tx1"/>
        </a:solidFill>
        <a:latin typeface="+mn-lt"/>
        <a:ea typeface="+mn-ea"/>
        <a:cs typeface="+mn-cs"/>
      </a:defRPr>
    </a:lvl2pPr>
    <a:lvl3pPr marL="1217613" algn="l" rtl="0" eaLnBrk="0" fontAlgn="base" hangingPunct="0">
      <a:spcBef>
        <a:spcPct val="30000"/>
      </a:spcBef>
      <a:spcAft>
        <a:spcPct val="0"/>
      </a:spcAft>
      <a:defRPr sz="1600" kern="1200">
        <a:solidFill>
          <a:schemeClr val="tx1"/>
        </a:solidFill>
        <a:latin typeface="+mn-lt"/>
        <a:ea typeface="+mn-ea"/>
        <a:cs typeface="+mn-cs"/>
      </a:defRPr>
    </a:lvl3pPr>
    <a:lvl4pPr marL="1827213" algn="l" rtl="0" eaLnBrk="0" fontAlgn="base" hangingPunct="0">
      <a:spcBef>
        <a:spcPct val="30000"/>
      </a:spcBef>
      <a:spcAft>
        <a:spcPct val="0"/>
      </a:spcAft>
      <a:defRPr sz="1600" kern="1200">
        <a:solidFill>
          <a:schemeClr val="tx1"/>
        </a:solidFill>
        <a:latin typeface="+mn-lt"/>
        <a:ea typeface="+mn-ea"/>
        <a:cs typeface="+mn-cs"/>
      </a:defRPr>
    </a:lvl4pPr>
    <a:lvl5pPr marL="2436813" algn="l" rtl="0" eaLnBrk="0" fontAlgn="base" hangingPunct="0">
      <a:spcBef>
        <a:spcPct val="30000"/>
      </a:spcBef>
      <a:spcAft>
        <a:spcPct val="0"/>
      </a:spcAft>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066BFA68-0E5E-4950-86E0-EB5AEB4FA8DC}" type="slidenum">
              <a:rPr lang="en-GB" altLang="en-US" smtClean="0"/>
              <a:pPr>
                <a:defRPr/>
              </a:pPr>
              <a:t>1</a:t>
            </a:fld>
            <a:endParaRPr lang="en-GB" altLang="en-US"/>
          </a:p>
        </p:txBody>
      </p:sp>
    </p:spTree>
    <p:extLst>
      <p:ext uri="{BB962C8B-B14F-4D97-AF65-F5344CB8AC3E}">
        <p14:creationId xmlns:p14="http://schemas.microsoft.com/office/powerpoint/2010/main" val="2347185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066BFA68-0E5E-4950-86E0-EB5AEB4FA8DC}" type="slidenum">
              <a:rPr lang="en-GB" altLang="en-US" smtClean="0"/>
              <a:pPr>
                <a:defRPr/>
              </a:pPr>
              <a:t>3</a:t>
            </a:fld>
            <a:endParaRPr lang="en-GB" altLang="en-US"/>
          </a:p>
        </p:txBody>
      </p:sp>
    </p:spTree>
    <p:extLst>
      <p:ext uri="{BB962C8B-B14F-4D97-AF65-F5344CB8AC3E}">
        <p14:creationId xmlns:p14="http://schemas.microsoft.com/office/powerpoint/2010/main" val="1821384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50888"/>
            <a:ext cx="6678613" cy="375761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A93497-DD6C-4E8D-8933-71AF6242EF67}" type="slidenum">
              <a:rPr lang="en-GB" smtClean="0"/>
              <a:t>4</a:t>
            </a:fld>
            <a:endParaRPr lang="en-GB" dirty="0"/>
          </a:p>
        </p:txBody>
      </p:sp>
    </p:spTree>
    <p:extLst>
      <p:ext uri="{BB962C8B-B14F-4D97-AF65-F5344CB8AC3E}">
        <p14:creationId xmlns:p14="http://schemas.microsoft.com/office/powerpoint/2010/main" val="41040382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ft-aligned title slide">
    <p:spTree>
      <p:nvGrpSpPr>
        <p:cNvPr id="1" name=""/>
        <p:cNvGrpSpPr/>
        <p:nvPr/>
      </p:nvGrpSpPr>
      <p:grpSpPr>
        <a:xfrm>
          <a:off x="0" y="0"/>
          <a:ext cx="0" cy="0"/>
          <a:chOff x="0" y="0"/>
          <a:chExt cx="0" cy="0"/>
        </a:xfrm>
      </p:grpSpPr>
      <p:pic>
        <p:nvPicPr>
          <p:cNvPr id="8" name="Cover Picture">
            <a:extLst>
              <a:ext uri="{FF2B5EF4-FFF2-40B4-BE49-F238E27FC236}">
                <a16:creationId xmlns:a16="http://schemas.microsoft.com/office/drawing/2014/main" id="{B5CF7FE1-0E2F-4136-91AE-50DB9B3585F8}"/>
              </a:ext>
            </a:extLst>
          </p:cNvPr>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6350" y="0"/>
            <a:ext cx="12179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branding Logo"/>
          <p:cNvSpPr>
            <a:spLocks noGrp="1"/>
          </p:cNvSpPr>
          <p:nvPr>
            <p:ph type="pic" sz="quarter" idx="12"/>
          </p:nvPr>
        </p:nvSpPr>
        <p:spPr>
          <a:xfrm>
            <a:off x="770467" y="2381251"/>
            <a:ext cx="3289300" cy="1621367"/>
          </a:xfrm>
        </p:spPr>
        <p:txBody>
          <a:bodyPr/>
          <a:lstStyle>
            <a:lvl1pPr marL="0" indent="0">
              <a:buFontTx/>
              <a:buNone/>
              <a:defRPr/>
            </a:lvl1pPr>
          </a:lstStyle>
          <a:p>
            <a:pPr lvl="0"/>
            <a:r>
              <a:rPr lang="en-US" noProof="0"/>
              <a:t>Click icon to add picture</a:t>
            </a:r>
            <a:endParaRPr lang="en-GB" noProof="0"/>
          </a:p>
        </p:txBody>
      </p:sp>
      <p:sp>
        <p:nvSpPr>
          <p:cNvPr id="5" name="Cover Additional Title"/>
          <p:cNvSpPr>
            <a:spLocks noGrp="1"/>
          </p:cNvSpPr>
          <p:nvPr>
            <p:ph type="body" sz="quarter" idx="11"/>
          </p:nvPr>
        </p:nvSpPr>
        <p:spPr>
          <a:xfrm>
            <a:off x="767999" y="5443634"/>
            <a:ext cx="6720000" cy="914833"/>
          </a:xfrm>
        </p:spPr>
        <p:txBody>
          <a:bodyPr>
            <a:noAutofit/>
          </a:bodyPr>
          <a:lstStyle>
            <a:lvl1pPr marL="0" indent="0" algn="l">
              <a:buNone/>
              <a:defRPr sz="2133"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9" name="Cover Subtitle"/>
          <p:cNvSpPr>
            <a:spLocks noGrp="1"/>
          </p:cNvSpPr>
          <p:nvPr>
            <p:ph type="body" sz="quarter" idx="10"/>
          </p:nvPr>
        </p:nvSpPr>
        <p:spPr>
          <a:xfrm>
            <a:off x="767999" y="4861973"/>
            <a:ext cx="6720000" cy="573617"/>
          </a:xfrm>
        </p:spPr>
        <p:txBody>
          <a:bodyPr>
            <a:noAutofit/>
          </a:bodyPr>
          <a:lstStyle>
            <a:lvl1pPr marL="0" indent="0">
              <a:buNone/>
              <a:defRPr sz="32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7" name="Cover Title"/>
          <p:cNvSpPr>
            <a:spLocks noGrp="1"/>
          </p:cNvSpPr>
          <p:nvPr>
            <p:ph type="title"/>
          </p:nvPr>
        </p:nvSpPr>
        <p:spPr>
          <a:xfrm>
            <a:off x="768000" y="4265736"/>
            <a:ext cx="8519933" cy="595200"/>
          </a:xfrm>
        </p:spPr>
        <p:txBody>
          <a:bodyPr anchor="b">
            <a:noAutofit/>
          </a:bodyPr>
          <a:lstStyle>
            <a:lvl1pPr>
              <a:defRPr sz="4267"/>
            </a:lvl1pPr>
          </a:lstStyle>
          <a:p>
            <a:r>
              <a:rPr lang="en-US"/>
              <a:t>Click to edit Master title style</a:t>
            </a:r>
            <a:endParaRPr lang="en-GB" dirty="0"/>
          </a:p>
        </p:txBody>
      </p:sp>
      <p:pic>
        <p:nvPicPr>
          <p:cNvPr id="11" name="Picture 10" descr="Shape&#10;&#10;Description automatically generated">
            <a:extLst>
              <a:ext uri="{FF2B5EF4-FFF2-40B4-BE49-F238E27FC236}">
                <a16:creationId xmlns:a16="http://schemas.microsoft.com/office/drawing/2014/main" id="{5DB5AA6C-38C4-7EDA-B906-62AD50ED8D7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8000" y="765914"/>
            <a:ext cx="1104000" cy="1104000"/>
          </a:xfrm>
          <a:prstGeom prst="rect">
            <a:avLst/>
          </a:prstGeom>
        </p:spPr>
      </p:pic>
    </p:spTree>
    <p:extLst>
      <p:ext uri="{BB962C8B-B14F-4D97-AF65-F5344CB8AC3E}">
        <p14:creationId xmlns:p14="http://schemas.microsoft.com/office/powerpoint/2010/main" val="2723356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F7736-7006-615F-A372-78B03D3DA062}"/>
              </a:ext>
            </a:extLst>
          </p:cNvPr>
          <p:cNvSpPr>
            <a:spLocks noGrp="1"/>
          </p:cNvSpPr>
          <p:nvPr>
            <p:ph type="title"/>
          </p:nvPr>
        </p:nvSpPr>
        <p:spPr/>
        <p:txBody>
          <a:bodyPr>
            <a:noAutofit/>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08AC811C-FB64-E071-DD61-0E5AD408274D}"/>
              </a:ext>
            </a:extLst>
          </p:cNvPr>
          <p:cNvSpPr>
            <a:spLocks noGrp="1"/>
          </p:cNvSpPr>
          <p:nvPr>
            <p:ph type="ftr" sz="quarter" idx="10"/>
          </p:nvPr>
        </p:nvSpPr>
        <p:spPr/>
        <p:txBody>
          <a:bodyPr/>
          <a:lstStyle/>
          <a:p>
            <a:pPr>
              <a:defRPr/>
            </a:pPr>
            <a:endParaRPr lang="en-GB" dirty="0"/>
          </a:p>
        </p:txBody>
      </p:sp>
      <p:sp>
        <p:nvSpPr>
          <p:cNvPr id="4" name="Slide Number Placeholder 3">
            <a:extLst>
              <a:ext uri="{FF2B5EF4-FFF2-40B4-BE49-F238E27FC236}">
                <a16:creationId xmlns:a16="http://schemas.microsoft.com/office/drawing/2014/main" id="{6108F193-00A4-22A6-D048-9D8B85E95754}"/>
              </a:ext>
            </a:extLst>
          </p:cNvPr>
          <p:cNvSpPr>
            <a:spLocks noGrp="1"/>
          </p:cNvSpPr>
          <p:nvPr>
            <p:ph type="sldNum" sz="quarter" idx="11"/>
          </p:nvPr>
        </p:nvSpPr>
        <p:spPr/>
        <p:txBody>
          <a:bodyPr/>
          <a:lstStyle/>
          <a:p>
            <a:pPr>
              <a:defRPr/>
            </a:pPr>
            <a:r>
              <a:rPr lang="en-GB" dirty="0"/>
              <a:t>  Hogan Lovells </a:t>
            </a:r>
            <a:r>
              <a:rPr lang="en-GB" b="1" dirty="0">
                <a:solidFill>
                  <a:schemeClr val="bg2"/>
                </a:solidFill>
              </a:rPr>
              <a:t>|</a:t>
            </a:r>
            <a:r>
              <a:rPr lang="en-GB" dirty="0"/>
              <a:t> </a:t>
            </a:r>
            <a:fld id="{3519E23E-EBF3-41AC-BD2C-3C0892D54277}" type="slidenum">
              <a:rPr lang="en-GB" smtClean="0"/>
              <a:pPr>
                <a:defRPr/>
              </a:pPr>
              <a:t>‹#›</a:t>
            </a:fld>
            <a:endParaRPr lang="en-GB" dirty="0"/>
          </a:p>
        </p:txBody>
      </p:sp>
      <p:sp>
        <p:nvSpPr>
          <p:cNvPr id="7" name="Text Placeholder 6">
            <a:extLst>
              <a:ext uri="{FF2B5EF4-FFF2-40B4-BE49-F238E27FC236}">
                <a16:creationId xmlns:a16="http://schemas.microsoft.com/office/drawing/2014/main" id="{9F1DCACD-5990-ADF3-994A-4B8672B94B76}"/>
              </a:ext>
            </a:extLst>
          </p:cNvPr>
          <p:cNvSpPr>
            <a:spLocks noGrp="1"/>
          </p:cNvSpPr>
          <p:nvPr>
            <p:ph type="body" sz="quarter" idx="12"/>
          </p:nvPr>
        </p:nvSpPr>
        <p:spPr>
          <a:xfrm>
            <a:off x="477838" y="382513"/>
            <a:ext cx="5436000" cy="324000"/>
          </a:xfrm>
        </p:spPr>
        <p:txBody>
          <a:bodyPr>
            <a:noAutofit/>
          </a:bodyPr>
          <a:lstStyle>
            <a:lvl1pPr marL="312738" indent="-312738">
              <a:buClr>
                <a:schemeClr val="bg2"/>
              </a:buClr>
              <a:buSzPct val="100000"/>
              <a:buFont typeface="Webdings" panose="05030102010509060703" pitchFamily="18" charset="2"/>
              <a:buChar char=""/>
              <a:defRPr sz="1600"/>
            </a:lvl1pPr>
          </a:lstStyle>
          <a:p>
            <a:pPr lvl="0"/>
            <a:r>
              <a:rPr lang="en-US"/>
              <a:t>Click to edit Master text styles</a:t>
            </a:r>
          </a:p>
        </p:txBody>
      </p:sp>
    </p:spTree>
    <p:extLst>
      <p:ext uri="{BB962C8B-B14F-4D97-AF65-F5344CB8AC3E}">
        <p14:creationId xmlns:p14="http://schemas.microsoft.com/office/powerpoint/2010/main" val="427834703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AC811C-FB64-E071-DD61-0E5AD408274D}"/>
              </a:ext>
            </a:extLst>
          </p:cNvPr>
          <p:cNvSpPr>
            <a:spLocks noGrp="1"/>
          </p:cNvSpPr>
          <p:nvPr>
            <p:ph type="ftr" sz="quarter" idx="10"/>
          </p:nvPr>
        </p:nvSpPr>
        <p:spPr/>
        <p:txBody>
          <a:bodyPr/>
          <a:lstStyle/>
          <a:p>
            <a:pPr>
              <a:defRPr/>
            </a:pPr>
            <a:endParaRPr lang="en-GB" dirty="0"/>
          </a:p>
        </p:txBody>
      </p:sp>
      <p:sp>
        <p:nvSpPr>
          <p:cNvPr id="4" name="Slide Number Placeholder 3">
            <a:extLst>
              <a:ext uri="{FF2B5EF4-FFF2-40B4-BE49-F238E27FC236}">
                <a16:creationId xmlns:a16="http://schemas.microsoft.com/office/drawing/2014/main" id="{6108F193-00A4-22A6-D048-9D8B85E95754}"/>
              </a:ext>
            </a:extLst>
          </p:cNvPr>
          <p:cNvSpPr>
            <a:spLocks noGrp="1"/>
          </p:cNvSpPr>
          <p:nvPr>
            <p:ph type="sldNum" sz="quarter" idx="11"/>
          </p:nvPr>
        </p:nvSpPr>
        <p:spPr/>
        <p:txBody>
          <a:bodyPr/>
          <a:lstStyle/>
          <a:p>
            <a:pPr>
              <a:defRPr/>
            </a:pPr>
            <a:r>
              <a:rPr lang="en-GB"/>
              <a:t>  Hogan Lovells </a:t>
            </a:r>
            <a:r>
              <a:rPr lang="en-GB" b="1">
                <a:solidFill>
                  <a:schemeClr val="bg2"/>
                </a:solidFill>
              </a:rPr>
              <a:t>|</a:t>
            </a:r>
            <a:r>
              <a:rPr lang="en-GB"/>
              <a:t> </a:t>
            </a:r>
            <a:fld id="{3519E23E-EBF3-41AC-BD2C-3C0892D54277}" type="slidenum">
              <a:rPr lang="en-GB" smtClean="0"/>
              <a:pPr>
                <a:defRPr/>
              </a:pPr>
              <a:t>‹#›</a:t>
            </a:fld>
            <a:endParaRPr lang="en-GB"/>
          </a:p>
        </p:txBody>
      </p:sp>
    </p:spTree>
    <p:extLst>
      <p:ext uri="{BB962C8B-B14F-4D97-AF65-F5344CB8AC3E}">
        <p14:creationId xmlns:p14="http://schemas.microsoft.com/office/powerpoint/2010/main" val="41193208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F7736-7006-615F-A372-78B03D3DA062}"/>
              </a:ext>
            </a:extLst>
          </p:cNvPr>
          <p:cNvSpPr>
            <a:spLocks noGrp="1"/>
          </p:cNvSpPr>
          <p:nvPr>
            <p:ph type="title"/>
          </p:nvPr>
        </p:nvSpPr>
        <p:spPr/>
        <p:txBody>
          <a:bodyPr>
            <a:noAutofit/>
          </a:body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08AC811C-FB64-E071-DD61-0E5AD408274D}"/>
              </a:ext>
            </a:extLst>
          </p:cNvPr>
          <p:cNvSpPr>
            <a:spLocks noGrp="1"/>
          </p:cNvSpPr>
          <p:nvPr>
            <p:ph type="ftr" sz="quarter" idx="10"/>
          </p:nvPr>
        </p:nvSpPr>
        <p:spPr/>
        <p:txBody>
          <a:bodyPr/>
          <a:lstStyle/>
          <a:p>
            <a:pPr>
              <a:defRPr/>
            </a:pPr>
            <a:endParaRPr lang="en-GB" dirty="0"/>
          </a:p>
        </p:txBody>
      </p:sp>
      <p:sp>
        <p:nvSpPr>
          <p:cNvPr id="4" name="Slide Number Placeholder 3">
            <a:extLst>
              <a:ext uri="{FF2B5EF4-FFF2-40B4-BE49-F238E27FC236}">
                <a16:creationId xmlns:a16="http://schemas.microsoft.com/office/drawing/2014/main" id="{6108F193-00A4-22A6-D048-9D8B85E95754}"/>
              </a:ext>
            </a:extLst>
          </p:cNvPr>
          <p:cNvSpPr>
            <a:spLocks noGrp="1"/>
          </p:cNvSpPr>
          <p:nvPr>
            <p:ph type="sldNum" sz="quarter" idx="11"/>
          </p:nvPr>
        </p:nvSpPr>
        <p:spPr/>
        <p:txBody>
          <a:bodyPr/>
          <a:lstStyle/>
          <a:p>
            <a:pPr>
              <a:defRPr/>
            </a:pPr>
            <a:r>
              <a:rPr lang="en-GB"/>
              <a:t>  Hogan Lovells </a:t>
            </a:r>
            <a:r>
              <a:rPr lang="en-GB" b="1">
                <a:solidFill>
                  <a:schemeClr val="bg2"/>
                </a:solidFill>
              </a:rPr>
              <a:t>|</a:t>
            </a:r>
            <a:r>
              <a:rPr lang="en-GB"/>
              <a:t> </a:t>
            </a:r>
            <a:fld id="{3519E23E-EBF3-41AC-BD2C-3C0892D54277}" type="slidenum">
              <a:rPr lang="en-GB" smtClean="0"/>
              <a:pPr>
                <a:defRPr/>
              </a:pPr>
              <a:t>‹#›</a:t>
            </a:fld>
            <a:endParaRPr lang="en-GB"/>
          </a:p>
        </p:txBody>
      </p:sp>
      <p:sp>
        <p:nvSpPr>
          <p:cNvPr id="7" name="Text Placeholder 6">
            <a:extLst>
              <a:ext uri="{FF2B5EF4-FFF2-40B4-BE49-F238E27FC236}">
                <a16:creationId xmlns:a16="http://schemas.microsoft.com/office/drawing/2014/main" id="{9F1DCACD-5990-ADF3-994A-4B8672B94B76}"/>
              </a:ext>
            </a:extLst>
          </p:cNvPr>
          <p:cNvSpPr>
            <a:spLocks noGrp="1"/>
          </p:cNvSpPr>
          <p:nvPr>
            <p:ph type="body" sz="quarter" idx="12"/>
          </p:nvPr>
        </p:nvSpPr>
        <p:spPr>
          <a:xfrm>
            <a:off x="477838" y="382513"/>
            <a:ext cx="5436000" cy="324000"/>
          </a:xfrm>
        </p:spPr>
        <p:txBody>
          <a:bodyPr>
            <a:noAutofit/>
          </a:bodyPr>
          <a:lstStyle>
            <a:lvl1pPr marL="312738" indent="-312738">
              <a:buClr>
                <a:schemeClr val="bg2"/>
              </a:buClr>
              <a:buSzPct val="100000"/>
              <a:buFont typeface="Webdings" panose="05030102010509060703" pitchFamily="18" charset="2"/>
              <a:buChar char=""/>
              <a:defRPr sz="1600"/>
            </a:lvl1pPr>
          </a:lstStyle>
          <a:p>
            <a:pPr lvl="0"/>
            <a:r>
              <a:rPr lang="en-US"/>
              <a:t>Click to edit Master text styles</a:t>
            </a:r>
          </a:p>
        </p:txBody>
      </p:sp>
      <p:sp>
        <p:nvSpPr>
          <p:cNvPr id="6" name="Content Placeholder 5">
            <a:extLst>
              <a:ext uri="{FF2B5EF4-FFF2-40B4-BE49-F238E27FC236}">
                <a16:creationId xmlns:a16="http://schemas.microsoft.com/office/drawing/2014/main" id="{8B4ADE77-BB39-E91D-C893-832088B2F194}"/>
              </a:ext>
            </a:extLst>
          </p:cNvPr>
          <p:cNvSpPr>
            <a:spLocks noGrp="1"/>
          </p:cNvSpPr>
          <p:nvPr>
            <p:ph sz="quarter" idx="13"/>
          </p:nvPr>
        </p:nvSpPr>
        <p:spPr>
          <a:xfrm>
            <a:off x="478800" y="1800000"/>
            <a:ext cx="5436000" cy="4572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9">
            <a:extLst>
              <a:ext uri="{FF2B5EF4-FFF2-40B4-BE49-F238E27FC236}">
                <a16:creationId xmlns:a16="http://schemas.microsoft.com/office/drawing/2014/main" id="{04CF0C11-9BBC-67F4-BF28-FC5608719D40}"/>
              </a:ext>
            </a:extLst>
          </p:cNvPr>
          <p:cNvSpPr>
            <a:spLocks noGrp="1"/>
          </p:cNvSpPr>
          <p:nvPr>
            <p:ph sz="quarter" idx="14"/>
          </p:nvPr>
        </p:nvSpPr>
        <p:spPr>
          <a:xfrm>
            <a:off x="6274988" y="1800000"/>
            <a:ext cx="5436000" cy="4572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679643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9FCCA03-E15A-94DF-EBA9-19E729F14435}"/>
              </a:ext>
            </a:extLst>
          </p:cNvPr>
          <p:cNvSpPr/>
          <p:nvPr userDrawn="1"/>
        </p:nvSpPr>
        <p:spPr>
          <a:xfrm>
            <a:off x="6094413" y="0"/>
            <a:ext cx="6096000" cy="6858000"/>
          </a:xfrm>
          <a:prstGeom prst="rect">
            <a:avLst/>
          </a:prstGeom>
          <a:solidFill>
            <a:schemeClr val="accent6">
              <a:alpha val="7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67">
              <a:solidFill>
                <a:schemeClr val="bg1"/>
              </a:solidFill>
            </a:endParaRPr>
          </a:p>
        </p:txBody>
      </p:sp>
      <p:sp>
        <p:nvSpPr>
          <p:cNvPr id="2" name="Title 1">
            <a:extLst>
              <a:ext uri="{FF2B5EF4-FFF2-40B4-BE49-F238E27FC236}">
                <a16:creationId xmlns:a16="http://schemas.microsoft.com/office/drawing/2014/main" id="{F26F7736-7006-615F-A372-78B03D3DA062}"/>
              </a:ext>
            </a:extLst>
          </p:cNvPr>
          <p:cNvSpPr>
            <a:spLocks noGrp="1"/>
          </p:cNvSpPr>
          <p:nvPr>
            <p:ph type="title"/>
          </p:nvPr>
        </p:nvSpPr>
        <p:spPr>
          <a:xfrm>
            <a:off x="477838" y="722313"/>
            <a:ext cx="5436000" cy="596900"/>
          </a:xfrm>
        </p:spPr>
        <p:txBody>
          <a:bodyPr>
            <a:noAutofit/>
          </a:body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08AC811C-FB64-E071-DD61-0E5AD408274D}"/>
              </a:ext>
            </a:extLst>
          </p:cNvPr>
          <p:cNvSpPr>
            <a:spLocks noGrp="1"/>
          </p:cNvSpPr>
          <p:nvPr>
            <p:ph type="ftr" sz="quarter" idx="10"/>
          </p:nvPr>
        </p:nvSpPr>
        <p:spPr/>
        <p:txBody>
          <a:bodyPr/>
          <a:lstStyle/>
          <a:p>
            <a:pPr>
              <a:defRPr/>
            </a:pPr>
            <a:endParaRPr lang="en-GB" dirty="0"/>
          </a:p>
        </p:txBody>
      </p:sp>
      <p:sp>
        <p:nvSpPr>
          <p:cNvPr id="4" name="Slide Number Placeholder 3">
            <a:extLst>
              <a:ext uri="{FF2B5EF4-FFF2-40B4-BE49-F238E27FC236}">
                <a16:creationId xmlns:a16="http://schemas.microsoft.com/office/drawing/2014/main" id="{6108F193-00A4-22A6-D048-9D8B85E95754}"/>
              </a:ext>
            </a:extLst>
          </p:cNvPr>
          <p:cNvSpPr>
            <a:spLocks noGrp="1"/>
          </p:cNvSpPr>
          <p:nvPr>
            <p:ph type="sldNum" sz="quarter" idx="11"/>
          </p:nvPr>
        </p:nvSpPr>
        <p:spPr/>
        <p:txBody>
          <a:bodyPr/>
          <a:lstStyle/>
          <a:p>
            <a:pPr>
              <a:defRPr/>
            </a:pPr>
            <a:r>
              <a:rPr lang="en-GB"/>
              <a:t>  Hogan Lovells </a:t>
            </a:r>
            <a:r>
              <a:rPr lang="en-GB" b="1">
                <a:solidFill>
                  <a:schemeClr val="bg2"/>
                </a:solidFill>
              </a:rPr>
              <a:t>|</a:t>
            </a:r>
            <a:r>
              <a:rPr lang="en-GB"/>
              <a:t> </a:t>
            </a:r>
            <a:fld id="{3519E23E-EBF3-41AC-BD2C-3C0892D54277}" type="slidenum">
              <a:rPr lang="en-GB" smtClean="0"/>
              <a:pPr>
                <a:defRPr/>
              </a:pPr>
              <a:t>‹#›</a:t>
            </a:fld>
            <a:endParaRPr lang="en-GB"/>
          </a:p>
        </p:txBody>
      </p:sp>
      <p:sp>
        <p:nvSpPr>
          <p:cNvPr id="7" name="Text Placeholder 6">
            <a:extLst>
              <a:ext uri="{FF2B5EF4-FFF2-40B4-BE49-F238E27FC236}">
                <a16:creationId xmlns:a16="http://schemas.microsoft.com/office/drawing/2014/main" id="{9F1DCACD-5990-ADF3-994A-4B8672B94B76}"/>
              </a:ext>
            </a:extLst>
          </p:cNvPr>
          <p:cNvSpPr>
            <a:spLocks noGrp="1"/>
          </p:cNvSpPr>
          <p:nvPr>
            <p:ph type="body" sz="quarter" idx="12"/>
          </p:nvPr>
        </p:nvSpPr>
        <p:spPr>
          <a:xfrm>
            <a:off x="477838" y="382513"/>
            <a:ext cx="5436000" cy="324000"/>
          </a:xfrm>
        </p:spPr>
        <p:txBody>
          <a:bodyPr>
            <a:noAutofit/>
          </a:bodyPr>
          <a:lstStyle>
            <a:lvl1pPr marL="312738" indent="-312738">
              <a:buClr>
                <a:schemeClr val="bg2"/>
              </a:buClr>
              <a:buSzPct val="100000"/>
              <a:buFont typeface="Webdings" panose="05030102010509060703" pitchFamily="18" charset="2"/>
              <a:buChar char=""/>
              <a:defRPr sz="1600"/>
            </a:lvl1pPr>
          </a:lstStyle>
          <a:p>
            <a:pPr lvl="0"/>
            <a:r>
              <a:rPr lang="en-US"/>
              <a:t>Click to edit Master text styles</a:t>
            </a:r>
          </a:p>
        </p:txBody>
      </p:sp>
      <p:sp>
        <p:nvSpPr>
          <p:cNvPr id="6" name="Content Placeholder 5">
            <a:extLst>
              <a:ext uri="{FF2B5EF4-FFF2-40B4-BE49-F238E27FC236}">
                <a16:creationId xmlns:a16="http://schemas.microsoft.com/office/drawing/2014/main" id="{8B4ADE77-BB39-E91D-C893-832088B2F194}"/>
              </a:ext>
            </a:extLst>
          </p:cNvPr>
          <p:cNvSpPr>
            <a:spLocks noGrp="1"/>
          </p:cNvSpPr>
          <p:nvPr>
            <p:ph sz="quarter" idx="13"/>
          </p:nvPr>
        </p:nvSpPr>
        <p:spPr>
          <a:xfrm>
            <a:off x="478800" y="2412000"/>
            <a:ext cx="5436000" cy="396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9">
            <a:extLst>
              <a:ext uri="{FF2B5EF4-FFF2-40B4-BE49-F238E27FC236}">
                <a16:creationId xmlns:a16="http://schemas.microsoft.com/office/drawing/2014/main" id="{04CF0C11-9BBC-67F4-BF28-FC5608719D40}"/>
              </a:ext>
            </a:extLst>
          </p:cNvPr>
          <p:cNvSpPr>
            <a:spLocks noGrp="1"/>
          </p:cNvSpPr>
          <p:nvPr>
            <p:ph sz="quarter" idx="14"/>
          </p:nvPr>
        </p:nvSpPr>
        <p:spPr>
          <a:xfrm>
            <a:off x="6274988" y="2412000"/>
            <a:ext cx="5436000" cy="3960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10">
            <a:extLst>
              <a:ext uri="{FF2B5EF4-FFF2-40B4-BE49-F238E27FC236}">
                <a16:creationId xmlns:a16="http://schemas.microsoft.com/office/drawing/2014/main" id="{9B3F36DA-C3B1-A45D-8A80-507E0FC1A717}"/>
              </a:ext>
            </a:extLst>
          </p:cNvPr>
          <p:cNvSpPr>
            <a:spLocks noGrp="1"/>
          </p:cNvSpPr>
          <p:nvPr>
            <p:ph type="body" sz="quarter" idx="15"/>
          </p:nvPr>
        </p:nvSpPr>
        <p:spPr>
          <a:xfrm>
            <a:off x="477838" y="1799300"/>
            <a:ext cx="5436000" cy="360000"/>
          </a:xfrm>
        </p:spPr>
        <p:txBody>
          <a:bodyPr anchor="ctr">
            <a:noAutofit/>
          </a:bodyPr>
          <a:lstStyle>
            <a:lvl1pPr marL="0" indent="0">
              <a:buNone/>
              <a:defRPr sz="1400" b="1">
                <a:solidFill>
                  <a:schemeClr val="tx2"/>
                </a:solidFill>
              </a:defRPr>
            </a:lvl1pPr>
          </a:lstStyle>
          <a:p>
            <a:pPr lvl="0"/>
            <a:r>
              <a:rPr lang="en-US"/>
              <a:t>Click to edit Master text styles</a:t>
            </a:r>
          </a:p>
        </p:txBody>
      </p:sp>
      <p:sp>
        <p:nvSpPr>
          <p:cNvPr id="14" name="Text Placeholder 13">
            <a:extLst>
              <a:ext uri="{FF2B5EF4-FFF2-40B4-BE49-F238E27FC236}">
                <a16:creationId xmlns:a16="http://schemas.microsoft.com/office/drawing/2014/main" id="{DB52E3BA-9CC9-BF55-DC74-3D4AB48AECBC}"/>
              </a:ext>
            </a:extLst>
          </p:cNvPr>
          <p:cNvSpPr>
            <a:spLocks noGrp="1"/>
          </p:cNvSpPr>
          <p:nvPr>
            <p:ph type="body" sz="quarter" idx="16"/>
          </p:nvPr>
        </p:nvSpPr>
        <p:spPr>
          <a:xfrm>
            <a:off x="6274988" y="1799300"/>
            <a:ext cx="5436000" cy="360000"/>
          </a:xfrm>
        </p:spPr>
        <p:txBody>
          <a:bodyPr anchor="ctr">
            <a:noAutofit/>
          </a:bodyPr>
          <a:lstStyle>
            <a:lvl1pPr marL="0" indent="0">
              <a:buNone/>
              <a:defRPr lang="en-US" sz="1400" b="1" kern="1200" dirty="0" smtClean="0">
                <a:solidFill>
                  <a:schemeClr val="tx2"/>
                </a:solidFill>
                <a:uFill>
                  <a:solidFill>
                    <a:schemeClr val="tx1"/>
                  </a:solidFill>
                </a:uFill>
                <a:latin typeface="+mn-lt"/>
                <a:ea typeface="+mn-ea"/>
                <a:cs typeface="+mn-cs"/>
              </a:defRPr>
            </a:lvl1pPr>
          </a:lstStyle>
          <a:p>
            <a:pPr lvl="0"/>
            <a:r>
              <a:rPr lang="en-US"/>
              <a:t>Click to edit Master text styles</a:t>
            </a:r>
          </a:p>
        </p:txBody>
      </p:sp>
      <p:cxnSp>
        <p:nvCxnSpPr>
          <p:cNvPr id="15" name="Straight Connector 14">
            <a:extLst>
              <a:ext uri="{FF2B5EF4-FFF2-40B4-BE49-F238E27FC236}">
                <a16:creationId xmlns:a16="http://schemas.microsoft.com/office/drawing/2014/main" id="{F4030C08-2CC1-5CF2-14F2-992DB1DBED40}"/>
              </a:ext>
            </a:extLst>
          </p:cNvPr>
          <p:cNvCxnSpPr/>
          <p:nvPr userDrawn="1"/>
        </p:nvCxnSpPr>
        <p:spPr>
          <a:xfrm>
            <a:off x="477838" y="2288810"/>
            <a:ext cx="5436000" cy="0"/>
          </a:xfrm>
          <a:prstGeom prst="line">
            <a:avLst/>
          </a:prstGeom>
          <a:ln w="19050" cap="sq">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69CDE5E-CD2C-23CD-2306-2801B909BDD8}"/>
              </a:ext>
            </a:extLst>
          </p:cNvPr>
          <p:cNvCxnSpPr/>
          <p:nvPr userDrawn="1"/>
        </p:nvCxnSpPr>
        <p:spPr>
          <a:xfrm>
            <a:off x="6274988" y="2288810"/>
            <a:ext cx="5436000" cy="0"/>
          </a:xfrm>
          <a:prstGeom prst="line">
            <a:avLst/>
          </a:prstGeom>
          <a:ln w="19050" cap="sq">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87916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F7736-7006-615F-A372-78B03D3DA062}"/>
              </a:ext>
            </a:extLst>
          </p:cNvPr>
          <p:cNvSpPr>
            <a:spLocks noGrp="1"/>
          </p:cNvSpPr>
          <p:nvPr>
            <p:ph type="title"/>
          </p:nvPr>
        </p:nvSpPr>
        <p:spPr>
          <a:xfrm>
            <a:off x="477838" y="722313"/>
            <a:ext cx="11233150" cy="596900"/>
          </a:xfrm>
        </p:spPr>
        <p:txBody>
          <a:bodyPr>
            <a:noAutofit/>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08AC811C-FB64-E071-DD61-0E5AD408274D}"/>
              </a:ext>
            </a:extLst>
          </p:cNvPr>
          <p:cNvSpPr>
            <a:spLocks noGrp="1"/>
          </p:cNvSpPr>
          <p:nvPr>
            <p:ph type="ftr" sz="quarter" idx="10"/>
          </p:nvPr>
        </p:nvSpPr>
        <p:spPr/>
        <p:txBody>
          <a:bodyPr/>
          <a:lstStyle/>
          <a:p>
            <a:pPr>
              <a:defRPr/>
            </a:pPr>
            <a:endParaRPr lang="en-GB" dirty="0"/>
          </a:p>
        </p:txBody>
      </p:sp>
      <p:sp>
        <p:nvSpPr>
          <p:cNvPr id="4" name="Slide Number Placeholder 3">
            <a:extLst>
              <a:ext uri="{FF2B5EF4-FFF2-40B4-BE49-F238E27FC236}">
                <a16:creationId xmlns:a16="http://schemas.microsoft.com/office/drawing/2014/main" id="{6108F193-00A4-22A6-D048-9D8B85E95754}"/>
              </a:ext>
            </a:extLst>
          </p:cNvPr>
          <p:cNvSpPr>
            <a:spLocks noGrp="1"/>
          </p:cNvSpPr>
          <p:nvPr>
            <p:ph type="sldNum" sz="quarter" idx="11"/>
          </p:nvPr>
        </p:nvSpPr>
        <p:spPr/>
        <p:txBody>
          <a:bodyPr/>
          <a:lstStyle/>
          <a:p>
            <a:pPr>
              <a:defRPr/>
            </a:pPr>
            <a:r>
              <a:rPr lang="en-GB"/>
              <a:t>  Hogan Lovells </a:t>
            </a:r>
            <a:r>
              <a:rPr lang="en-GB" b="1">
                <a:solidFill>
                  <a:schemeClr val="bg2"/>
                </a:solidFill>
              </a:rPr>
              <a:t>|</a:t>
            </a:r>
            <a:r>
              <a:rPr lang="en-GB"/>
              <a:t> </a:t>
            </a:r>
            <a:fld id="{3519E23E-EBF3-41AC-BD2C-3C0892D54277}" type="slidenum">
              <a:rPr lang="en-GB" smtClean="0"/>
              <a:pPr>
                <a:defRPr/>
              </a:pPr>
              <a:t>‹#›</a:t>
            </a:fld>
            <a:endParaRPr lang="en-GB"/>
          </a:p>
        </p:txBody>
      </p:sp>
      <p:sp>
        <p:nvSpPr>
          <p:cNvPr id="7" name="Text Placeholder 6">
            <a:extLst>
              <a:ext uri="{FF2B5EF4-FFF2-40B4-BE49-F238E27FC236}">
                <a16:creationId xmlns:a16="http://schemas.microsoft.com/office/drawing/2014/main" id="{9F1DCACD-5990-ADF3-994A-4B8672B94B76}"/>
              </a:ext>
            </a:extLst>
          </p:cNvPr>
          <p:cNvSpPr>
            <a:spLocks noGrp="1"/>
          </p:cNvSpPr>
          <p:nvPr>
            <p:ph type="body" sz="quarter" idx="12"/>
          </p:nvPr>
        </p:nvSpPr>
        <p:spPr>
          <a:xfrm>
            <a:off x="477838" y="382513"/>
            <a:ext cx="5436000" cy="324000"/>
          </a:xfrm>
        </p:spPr>
        <p:txBody>
          <a:bodyPr>
            <a:noAutofit/>
          </a:bodyPr>
          <a:lstStyle>
            <a:lvl1pPr marL="312738" indent="-312738">
              <a:buClr>
                <a:schemeClr val="bg2"/>
              </a:buClr>
              <a:buSzPct val="100000"/>
              <a:buFont typeface="Webdings" panose="05030102010509060703" pitchFamily="18" charset="2"/>
              <a:buChar char=""/>
              <a:defRPr sz="1600"/>
            </a:lvl1pPr>
          </a:lstStyle>
          <a:p>
            <a:pPr lvl="0"/>
            <a:r>
              <a:rPr lang="en-US"/>
              <a:t>Click to edit Master text styles</a:t>
            </a:r>
          </a:p>
        </p:txBody>
      </p:sp>
      <p:sp>
        <p:nvSpPr>
          <p:cNvPr id="6" name="Content Placeholder 5">
            <a:extLst>
              <a:ext uri="{FF2B5EF4-FFF2-40B4-BE49-F238E27FC236}">
                <a16:creationId xmlns:a16="http://schemas.microsoft.com/office/drawing/2014/main" id="{8B4ADE77-BB39-E91D-C893-832088B2F194}"/>
              </a:ext>
            </a:extLst>
          </p:cNvPr>
          <p:cNvSpPr>
            <a:spLocks noGrp="1"/>
          </p:cNvSpPr>
          <p:nvPr>
            <p:ph sz="quarter" idx="13"/>
          </p:nvPr>
        </p:nvSpPr>
        <p:spPr>
          <a:xfrm>
            <a:off x="478800" y="1800000"/>
            <a:ext cx="3528000" cy="4572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9">
            <a:extLst>
              <a:ext uri="{FF2B5EF4-FFF2-40B4-BE49-F238E27FC236}">
                <a16:creationId xmlns:a16="http://schemas.microsoft.com/office/drawing/2014/main" id="{04CF0C11-9BBC-67F4-BF28-FC5608719D40}"/>
              </a:ext>
            </a:extLst>
          </p:cNvPr>
          <p:cNvSpPr>
            <a:spLocks noGrp="1"/>
          </p:cNvSpPr>
          <p:nvPr>
            <p:ph sz="quarter" idx="14"/>
          </p:nvPr>
        </p:nvSpPr>
        <p:spPr>
          <a:xfrm>
            <a:off x="4330894" y="1800000"/>
            <a:ext cx="3528000" cy="4572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7">
            <a:extLst>
              <a:ext uri="{FF2B5EF4-FFF2-40B4-BE49-F238E27FC236}">
                <a16:creationId xmlns:a16="http://schemas.microsoft.com/office/drawing/2014/main" id="{49ACD3B0-E394-E2E1-D452-732CB0DDC6DA}"/>
              </a:ext>
            </a:extLst>
          </p:cNvPr>
          <p:cNvSpPr>
            <a:spLocks noGrp="1"/>
          </p:cNvSpPr>
          <p:nvPr>
            <p:ph sz="quarter" idx="15"/>
          </p:nvPr>
        </p:nvSpPr>
        <p:spPr>
          <a:xfrm>
            <a:off x="8182988" y="1800000"/>
            <a:ext cx="3528000" cy="4572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09288688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83FAC94-30A1-714E-99BF-4B72616DB8A7}"/>
              </a:ext>
            </a:extLst>
          </p:cNvPr>
          <p:cNvSpPr/>
          <p:nvPr userDrawn="1"/>
        </p:nvSpPr>
        <p:spPr>
          <a:xfrm>
            <a:off x="0" y="0"/>
            <a:ext cx="5297488" cy="6858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67">
              <a:solidFill>
                <a:schemeClr val="bg1"/>
              </a:solidFill>
            </a:endParaRPr>
          </a:p>
        </p:txBody>
      </p:sp>
      <p:sp>
        <p:nvSpPr>
          <p:cNvPr id="2" name="Title 1">
            <a:extLst>
              <a:ext uri="{FF2B5EF4-FFF2-40B4-BE49-F238E27FC236}">
                <a16:creationId xmlns:a16="http://schemas.microsoft.com/office/drawing/2014/main" id="{F26F7736-7006-615F-A372-78B03D3DA062}"/>
              </a:ext>
            </a:extLst>
          </p:cNvPr>
          <p:cNvSpPr>
            <a:spLocks noGrp="1"/>
          </p:cNvSpPr>
          <p:nvPr>
            <p:ph type="title"/>
          </p:nvPr>
        </p:nvSpPr>
        <p:spPr>
          <a:xfrm>
            <a:off x="477838" y="722313"/>
            <a:ext cx="4357138" cy="596900"/>
          </a:xfrm>
        </p:spPr>
        <p:txBody>
          <a:bodyPr>
            <a:noAutofit/>
          </a:bodyPr>
          <a:lstStyle>
            <a:lvl1pPr>
              <a:defRPr>
                <a:solidFill>
                  <a:schemeClr val="bg1"/>
                </a:solidFill>
              </a:defRPr>
            </a:lvl1p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08AC811C-FB64-E071-DD61-0E5AD408274D}"/>
              </a:ext>
            </a:extLst>
          </p:cNvPr>
          <p:cNvSpPr>
            <a:spLocks noGrp="1"/>
          </p:cNvSpPr>
          <p:nvPr>
            <p:ph type="ftr" sz="quarter" idx="10"/>
          </p:nvPr>
        </p:nvSpPr>
        <p:spPr>
          <a:xfrm>
            <a:off x="5760000" y="6435725"/>
            <a:ext cx="5950988" cy="366713"/>
          </a:xfrm>
        </p:spPr>
        <p:txBody>
          <a:bodyPr/>
          <a:lstStyle/>
          <a:p>
            <a:pPr>
              <a:defRPr/>
            </a:pPr>
            <a:endParaRPr lang="en-GB" dirty="0"/>
          </a:p>
        </p:txBody>
      </p:sp>
      <p:sp>
        <p:nvSpPr>
          <p:cNvPr id="4" name="Slide Number Placeholder 3">
            <a:extLst>
              <a:ext uri="{FF2B5EF4-FFF2-40B4-BE49-F238E27FC236}">
                <a16:creationId xmlns:a16="http://schemas.microsoft.com/office/drawing/2014/main" id="{6108F193-00A4-22A6-D048-9D8B85E95754}"/>
              </a:ext>
            </a:extLst>
          </p:cNvPr>
          <p:cNvSpPr>
            <a:spLocks noGrp="1"/>
          </p:cNvSpPr>
          <p:nvPr>
            <p:ph type="sldNum" sz="quarter" idx="11"/>
          </p:nvPr>
        </p:nvSpPr>
        <p:spPr/>
        <p:txBody>
          <a:bodyPr/>
          <a:lstStyle/>
          <a:p>
            <a:pPr>
              <a:defRPr/>
            </a:pPr>
            <a:r>
              <a:rPr lang="en-GB"/>
              <a:t>  Hogan Lovells </a:t>
            </a:r>
            <a:r>
              <a:rPr lang="en-GB" b="1">
                <a:solidFill>
                  <a:schemeClr val="bg2"/>
                </a:solidFill>
              </a:rPr>
              <a:t>|</a:t>
            </a:r>
            <a:r>
              <a:rPr lang="en-GB"/>
              <a:t> </a:t>
            </a:r>
            <a:fld id="{3519E23E-EBF3-41AC-BD2C-3C0892D54277}" type="slidenum">
              <a:rPr lang="en-GB" smtClean="0"/>
              <a:pPr>
                <a:defRPr/>
              </a:pPr>
              <a:t>‹#›</a:t>
            </a:fld>
            <a:endParaRPr lang="en-GB"/>
          </a:p>
        </p:txBody>
      </p:sp>
      <p:sp>
        <p:nvSpPr>
          <p:cNvPr id="7" name="Text Placeholder 6">
            <a:extLst>
              <a:ext uri="{FF2B5EF4-FFF2-40B4-BE49-F238E27FC236}">
                <a16:creationId xmlns:a16="http://schemas.microsoft.com/office/drawing/2014/main" id="{9F1DCACD-5990-ADF3-994A-4B8672B94B76}"/>
              </a:ext>
            </a:extLst>
          </p:cNvPr>
          <p:cNvSpPr>
            <a:spLocks noGrp="1"/>
          </p:cNvSpPr>
          <p:nvPr>
            <p:ph type="body" sz="quarter" idx="12"/>
          </p:nvPr>
        </p:nvSpPr>
        <p:spPr>
          <a:xfrm>
            <a:off x="477838" y="382513"/>
            <a:ext cx="4357138" cy="324000"/>
          </a:xfrm>
        </p:spPr>
        <p:txBody>
          <a:bodyPr>
            <a:noAutofit/>
          </a:bodyPr>
          <a:lstStyle>
            <a:lvl1pPr marL="312738" indent="-312738">
              <a:buClr>
                <a:schemeClr val="bg2"/>
              </a:buClr>
              <a:buSzPct val="100000"/>
              <a:buFont typeface="Webdings" panose="05030102010509060703" pitchFamily="18" charset="2"/>
              <a:buChar char=""/>
              <a:defRPr sz="1600">
                <a:solidFill>
                  <a:schemeClr val="bg1"/>
                </a:solidFill>
              </a:defRPr>
            </a:lvl1pPr>
          </a:lstStyle>
          <a:p>
            <a:pPr lvl="0"/>
            <a:r>
              <a:rPr lang="en-US"/>
              <a:t>Click to edit Master text styles</a:t>
            </a:r>
          </a:p>
        </p:txBody>
      </p:sp>
      <p:sp>
        <p:nvSpPr>
          <p:cNvPr id="9" name="Text Placeholder 8">
            <a:extLst>
              <a:ext uri="{FF2B5EF4-FFF2-40B4-BE49-F238E27FC236}">
                <a16:creationId xmlns:a16="http://schemas.microsoft.com/office/drawing/2014/main" id="{935A9A26-2E79-2227-033B-9642CB86A1B8}"/>
              </a:ext>
            </a:extLst>
          </p:cNvPr>
          <p:cNvSpPr>
            <a:spLocks noGrp="1"/>
          </p:cNvSpPr>
          <p:nvPr>
            <p:ph type="body" sz="quarter" idx="13"/>
          </p:nvPr>
        </p:nvSpPr>
        <p:spPr>
          <a:xfrm>
            <a:off x="5760000" y="722313"/>
            <a:ext cx="5950988" cy="5649686"/>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9">
            <a:extLst>
              <a:ext uri="{FF2B5EF4-FFF2-40B4-BE49-F238E27FC236}">
                <a16:creationId xmlns:a16="http://schemas.microsoft.com/office/drawing/2014/main" id="{C95095EA-9BB6-76FD-2C9A-D370D516A998}"/>
              </a:ext>
            </a:extLst>
          </p:cNvPr>
          <p:cNvSpPr>
            <a:spLocks noGrp="1"/>
          </p:cNvSpPr>
          <p:nvPr>
            <p:ph type="body" sz="quarter" idx="14"/>
          </p:nvPr>
        </p:nvSpPr>
        <p:spPr>
          <a:xfrm>
            <a:off x="477838" y="1980883"/>
            <a:ext cx="4357138" cy="4391116"/>
          </a:xfrm>
        </p:spPr>
        <p:txBody>
          <a:bodyPr>
            <a:noAutofit/>
          </a:bodyPr>
          <a:lstStyle>
            <a:lvl1pPr marL="0" indent="0">
              <a:buNone/>
              <a:defRPr>
                <a:solidFill>
                  <a:schemeClr val="bg1"/>
                </a:solidFill>
              </a:defRPr>
            </a:lvl1pPr>
            <a:lvl2pPr marL="179387" indent="0">
              <a:buNone/>
              <a:defRPr>
                <a:solidFill>
                  <a:schemeClr val="bg1"/>
                </a:solidFill>
              </a:defRPr>
            </a:lvl2pPr>
            <a:lvl3pPr marL="358775" indent="0">
              <a:buNone/>
              <a:defRPr>
                <a:solidFill>
                  <a:schemeClr val="bg1"/>
                </a:solidFill>
              </a:defRPr>
            </a:lvl3pPr>
            <a:lvl4pPr marL="539750" indent="0">
              <a:buNone/>
              <a:defRPr>
                <a:solidFill>
                  <a:schemeClr val="bg1"/>
                </a:solidFill>
              </a:defRPr>
            </a:lvl4pPr>
            <a:lvl5pPr marL="719137"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91182830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V">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87E475D-EE43-4EDD-B04C-D169BB5563E9}"/>
              </a:ext>
            </a:extLst>
          </p:cNvPr>
          <p:cNvSpPr/>
          <p:nvPr userDrawn="1"/>
        </p:nvSpPr>
        <p:spPr>
          <a:xfrm>
            <a:off x="8191500" y="0"/>
            <a:ext cx="3998913" cy="6858000"/>
          </a:xfrm>
          <a:prstGeom prst="rect">
            <a:avLst/>
          </a:prstGeom>
          <a:solidFill>
            <a:schemeClr val="accent4">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467">
              <a:solidFill>
                <a:schemeClr val="bg1"/>
              </a:solidFill>
            </a:endParaRPr>
          </a:p>
        </p:txBody>
      </p:sp>
      <p:cxnSp>
        <p:nvCxnSpPr>
          <p:cNvPr id="9" name="Straight Connector 8">
            <a:extLst>
              <a:ext uri="{FF2B5EF4-FFF2-40B4-BE49-F238E27FC236}">
                <a16:creationId xmlns:a16="http://schemas.microsoft.com/office/drawing/2014/main" id="{59239309-FB99-44B9-A852-0A4AA982A1D0}"/>
              </a:ext>
            </a:extLst>
          </p:cNvPr>
          <p:cNvCxnSpPr/>
          <p:nvPr userDrawn="1"/>
        </p:nvCxnSpPr>
        <p:spPr>
          <a:xfrm>
            <a:off x="8677275" y="3658235"/>
            <a:ext cx="3033713" cy="0"/>
          </a:xfrm>
          <a:prstGeom prst="line">
            <a:avLst/>
          </a:prstGeom>
          <a:ln w="6350" cap="sq">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1CB8E30-B7B1-44C5-86A2-4CF8CBC682B1}"/>
              </a:ext>
            </a:extLst>
          </p:cNvPr>
          <p:cNvCxnSpPr/>
          <p:nvPr userDrawn="1"/>
        </p:nvCxnSpPr>
        <p:spPr>
          <a:xfrm>
            <a:off x="477838" y="1446213"/>
            <a:ext cx="62865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itle 2">
            <a:extLst>
              <a:ext uri="{FF2B5EF4-FFF2-40B4-BE49-F238E27FC236}">
                <a16:creationId xmlns:a16="http://schemas.microsoft.com/office/drawing/2014/main" id="{08DC4386-3975-4A11-A943-D4E03D998F79}"/>
              </a:ext>
            </a:extLst>
          </p:cNvPr>
          <p:cNvSpPr>
            <a:spLocks noGrp="1"/>
          </p:cNvSpPr>
          <p:nvPr>
            <p:ph type="title"/>
          </p:nvPr>
        </p:nvSpPr>
        <p:spPr>
          <a:xfrm>
            <a:off x="478367" y="444078"/>
            <a:ext cx="5448300" cy="596900"/>
          </a:xfrm>
        </p:spPr>
        <p:txBody>
          <a:bodyPr>
            <a:noAutofit/>
          </a:bodyPr>
          <a:lstStyle>
            <a:lvl1pPr>
              <a:defRPr>
                <a:solidFill>
                  <a:schemeClr val="accent4"/>
                </a:solidFill>
              </a:defRPr>
            </a:lvl1pPr>
          </a:lstStyle>
          <a:p>
            <a:r>
              <a:rPr lang="en-US"/>
              <a:t>Click to edit Master title style</a:t>
            </a:r>
            <a:endParaRPr lang="en-GB" dirty="0"/>
          </a:p>
        </p:txBody>
      </p:sp>
      <p:sp>
        <p:nvSpPr>
          <p:cNvPr id="8" name="Text Placeholder 7">
            <a:extLst>
              <a:ext uri="{FF2B5EF4-FFF2-40B4-BE49-F238E27FC236}">
                <a16:creationId xmlns:a16="http://schemas.microsoft.com/office/drawing/2014/main" id="{B651293C-7D82-4E0D-AB60-9D179575987D}"/>
              </a:ext>
            </a:extLst>
          </p:cNvPr>
          <p:cNvSpPr>
            <a:spLocks noGrp="1"/>
          </p:cNvSpPr>
          <p:nvPr>
            <p:ph type="body" sz="quarter" idx="19"/>
          </p:nvPr>
        </p:nvSpPr>
        <p:spPr>
          <a:xfrm>
            <a:off x="478367" y="1040978"/>
            <a:ext cx="2893484" cy="342900"/>
          </a:xfrm>
        </p:spPr>
        <p:txBody>
          <a:bodyPr anchor="ctr">
            <a:noAutofit/>
          </a:bodyPr>
          <a:lstStyle>
            <a:lvl1pPr>
              <a:buNone/>
              <a:defRPr sz="1400"/>
            </a:lvl1pPr>
            <a:lvl5pPr>
              <a:defRPr/>
            </a:lvl5pPr>
          </a:lstStyle>
          <a:p>
            <a:pPr lvl="0"/>
            <a:r>
              <a:rPr lang="en-US"/>
              <a:t>Click to edit Master text styles</a:t>
            </a:r>
          </a:p>
        </p:txBody>
      </p:sp>
      <p:sp>
        <p:nvSpPr>
          <p:cNvPr id="12" name="Picture Placeholder 11">
            <a:extLst>
              <a:ext uri="{FF2B5EF4-FFF2-40B4-BE49-F238E27FC236}">
                <a16:creationId xmlns:a16="http://schemas.microsoft.com/office/drawing/2014/main" id="{AE01A7BC-7D26-4589-A6D2-8F8A37534ED9}"/>
              </a:ext>
            </a:extLst>
          </p:cNvPr>
          <p:cNvSpPr>
            <a:spLocks noGrp="1"/>
          </p:cNvSpPr>
          <p:nvPr>
            <p:ph type="pic" sz="quarter" idx="20"/>
          </p:nvPr>
        </p:nvSpPr>
        <p:spPr>
          <a:xfrm>
            <a:off x="8677486" y="1762761"/>
            <a:ext cx="1344627" cy="1296000"/>
          </a:xfrm>
          <a:solidFill>
            <a:schemeClr val="tx1">
              <a:lumMod val="60000"/>
              <a:lumOff val="40000"/>
            </a:schemeClr>
          </a:solidFill>
        </p:spPr>
        <p:txBody>
          <a:bodyPr/>
          <a:lstStyle/>
          <a:p>
            <a:pPr lvl="0"/>
            <a:r>
              <a:rPr lang="en-US" noProof="0"/>
              <a:t>Click icon to add picture</a:t>
            </a:r>
            <a:endParaRPr lang="en-GB" noProof="0" dirty="0"/>
          </a:p>
        </p:txBody>
      </p:sp>
      <p:sp>
        <p:nvSpPr>
          <p:cNvPr id="21" name="Text Placeholder 20">
            <a:extLst>
              <a:ext uri="{FF2B5EF4-FFF2-40B4-BE49-F238E27FC236}">
                <a16:creationId xmlns:a16="http://schemas.microsoft.com/office/drawing/2014/main" id="{ABC8833A-2B4D-4355-8C94-FF435A1F9076}"/>
              </a:ext>
            </a:extLst>
          </p:cNvPr>
          <p:cNvSpPr>
            <a:spLocks noGrp="1"/>
          </p:cNvSpPr>
          <p:nvPr>
            <p:ph type="body" sz="quarter" idx="21"/>
          </p:nvPr>
        </p:nvSpPr>
        <p:spPr>
          <a:xfrm>
            <a:off x="478367" y="1775885"/>
            <a:ext cx="7227147" cy="4601633"/>
          </a:xfrm>
        </p:spPr>
        <p:txBody>
          <a:bodyPr numCol="1" spcCol="288000">
            <a:noAutofit/>
          </a:bodyPr>
          <a:lstStyle>
            <a:lvl1pPr>
              <a:buClr>
                <a:schemeClr val="tx1"/>
              </a:buClr>
              <a:defRPr sz="1100"/>
            </a:lvl1pPr>
            <a:lvl2pPr>
              <a:buClr>
                <a:schemeClr val="tx1"/>
              </a:buClr>
              <a:defRPr sz="1000"/>
            </a:lvl2pPr>
            <a:lvl3pPr>
              <a:buClr>
                <a:schemeClr val="tx1"/>
              </a:buClr>
              <a:defRPr sz="1000"/>
            </a:lvl3pPr>
            <a:lvl4pPr>
              <a:buClr>
                <a:schemeClr val="tx1"/>
              </a:buClr>
              <a:defRPr sz="1000"/>
            </a:lvl4pPr>
            <a:lvl5pPr>
              <a:buClr>
                <a:schemeClr val="tx1"/>
              </a:buCl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20">
            <a:extLst>
              <a:ext uri="{FF2B5EF4-FFF2-40B4-BE49-F238E27FC236}">
                <a16:creationId xmlns:a16="http://schemas.microsoft.com/office/drawing/2014/main" id="{0C2581CC-F915-4E28-80F9-4F21A4B64C33}"/>
              </a:ext>
            </a:extLst>
          </p:cNvPr>
          <p:cNvSpPr>
            <a:spLocks noGrp="1"/>
          </p:cNvSpPr>
          <p:nvPr>
            <p:ph type="body" sz="quarter" idx="22"/>
          </p:nvPr>
        </p:nvSpPr>
        <p:spPr>
          <a:xfrm>
            <a:off x="8683413" y="4051300"/>
            <a:ext cx="3028105" cy="2326217"/>
          </a:xfrm>
        </p:spPr>
        <p:txBody>
          <a:bodyPr numCol="2" spcCol="288000">
            <a:noAutofit/>
          </a:bodyPr>
          <a:lstStyle>
            <a:lvl1pPr marL="0" indent="0">
              <a:buClr>
                <a:schemeClr val="tx1"/>
              </a:buClr>
              <a:buNone/>
              <a:defRPr sz="800" b="1">
                <a:solidFill>
                  <a:schemeClr val="accent4"/>
                </a:solidFill>
              </a:defRPr>
            </a:lvl1pPr>
            <a:lvl2pPr marL="0" indent="0">
              <a:buClr>
                <a:schemeClr val="tx1"/>
              </a:buClr>
              <a:buNone/>
              <a:defRPr sz="800">
                <a:solidFill>
                  <a:schemeClr val="tx1"/>
                </a:solidFill>
              </a:defRPr>
            </a:lvl2pPr>
            <a:lvl3pPr>
              <a:buClr>
                <a:schemeClr val="tx1"/>
              </a:buClr>
              <a:buNone/>
              <a:defRPr sz="800">
                <a:solidFill>
                  <a:schemeClr val="tx1"/>
                </a:solidFill>
              </a:defRPr>
            </a:lvl3pPr>
            <a:lvl4pPr>
              <a:buClr>
                <a:schemeClr val="tx1"/>
              </a:buClr>
              <a:buNone/>
              <a:defRPr sz="800">
                <a:solidFill>
                  <a:schemeClr val="tx1"/>
                </a:solidFill>
              </a:defRPr>
            </a:lvl4pPr>
            <a:lvl5pPr>
              <a:buClr>
                <a:schemeClr val="tx1"/>
              </a:buClr>
              <a:buNone/>
              <a:defRPr sz="800">
                <a:solidFill>
                  <a:schemeClr val="tx1"/>
                </a:solidFill>
              </a:defRPr>
            </a:lvl5pPr>
          </a:lstStyle>
          <a:p>
            <a:pPr lvl="0"/>
            <a:r>
              <a:rPr lang="en-US"/>
              <a:t>Click to edit Master text styles</a:t>
            </a:r>
          </a:p>
          <a:p>
            <a:pPr lvl="1"/>
            <a:r>
              <a:rPr lang="en-US"/>
              <a:t>Second level</a:t>
            </a:r>
          </a:p>
        </p:txBody>
      </p:sp>
      <p:sp>
        <p:nvSpPr>
          <p:cNvPr id="13" name="Footer Placeholder 2">
            <a:extLst>
              <a:ext uri="{FF2B5EF4-FFF2-40B4-BE49-F238E27FC236}">
                <a16:creationId xmlns:a16="http://schemas.microsoft.com/office/drawing/2014/main" id="{FFB1CCBF-37EC-4BFC-935D-1325FA627F9E}"/>
              </a:ext>
            </a:extLst>
          </p:cNvPr>
          <p:cNvSpPr>
            <a:spLocks noGrp="1"/>
          </p:cNvSpPr>
          <p:nvPr>
            <p:ph type="ftr" sz="quarter" idx="23"/>
          </p:nvPr>
        </p:nvSpPr>
        <p:spPr>
          <a:xfrm>
            <a:off x="477838" y="6435725"/>
            <a:ext cx="7227147" cy="366713"/>
          </a:xfrm>
        </p:spPr>
        <p:txBody>
          <a:bodyPr/>
          <a:lstStyle>
            <a:lvl1pPr>
              <a:defRPr/>
            </a:lvl1pPr>
          </a:lstStyle>
          <a:p>
            <a:pPr>
              <a:defRPr/>
            </a:pPr>
            <a:endParaRPr lang="en-GB"/>
          </a:p>
        </p:txBody>
      </p:sp>
      <p:sp>
        <p:nvSpPr>
          <p:cNvPr id="14" name="Slide Number Placeholder 4">
            <a:extLst>
              <a:ext uri="{FF2B5EF4-FFF2-40B4-BE49-F238E27FC236}">
                <a16:creationId xmlns:a16="http://schemas.microsoft.com/office/drawing/2014/main" id="{A93992F4-55AA-44DA-B077-9812A480FE8F}"/>
              </a:ext>
            </a:extLst>
          </p:cNvPr>
          <p:cNvSpPr>
            <a:spLocks noGrp="1"/>
          </p:cNvSpPr>
          <p:nvPr>
            <p:ph type="sldNum" sz="quarter" idx="24"/>
          </p:nvPr>
        </p:nvSpPr>
        <p:spPr/>
        <p:txBody>
          <a:bodyPr/>
          <a:lstStyle>
            <a:lvl1pPr>
              <a:defRPr/>
            </a:lvl1pPr>
          </a:lstStyle>
          <a:p>
            <a:pPr>
              <a:defRPr/>
            </a:pPr>
            <a:r>
              <a:rPr lang="en-GB"/>
              <a:t>  Hogan Lovells </a:t>
            </a:r>
            <a:r>
              <a:rPr lang="en-GB" b="1">
                <a:solidFill>
                  <a:schemeClr val="bg2"/>
                </a:solidFill>
              </a:rPr>
              <a:t>|</a:t>
            </a:r>
            <a:r>
              <a:rPr lang="en-GB"/>
              <a:t> </a:t>
            </a:r>
            <a:fld id="{1019AA4D-59AE-4FE2-B8C4-B372E5E72CFF}" type="slidenum">
              <a:rPr lang="en-GB" smtClean="0"/>
              <a:pPr>
                <a:defRPr/>
              </a:pPr>
              <a:t>‹#›</a:t>
            </a:fld>
            <a:endParaRPr lang="en-GB"/>
          </a:p>
        </p:txBody>
      </p:sp>
      <p:sp>
        <p:nvSpPr>
          <p:cNvPr id="4" name="Text Placeholder 3">
            <a:extLst>
              <a:ext uri="{FF2B5EF4-FFF2-40B4-BE49-F238E27FC236}">
                <a16:creationId xmlns:a16="http://schemas.microsoft.com/office/drawing/2014/main" id="{8FE4DB0F-6A90-9D77-B252-920DC5AFAC4D}"/>
              </a:ext>
            </a:extLst>
          </p:cNvPr>
          <p:cNvSpPr>
            <a:spLocks noGrp="1"/>
          </p:cNvSpPr>
          <p:nvPr>
            <p:ph type="body" sz="quarter" idx="25"/>
          </p:nvPr>
        </p:nvSpPr>
        <p:spPr>
          <a:xfrm>
            <a:off x="8677274" y="3162918"/>
            <a:ext cx="3033713" cy="360000"/>
          </a:xfrm>
        </p:spPr>
        <p:txBody>
          <a:bodyPr>
            <a:noAutofit/>
          </a:bodyPr>
          <a:lstStyle>
            <a:lvl1pPr marL="0" indent="0">
              <a:buNone/>
              <a:defRPr sz="800"/>
            </a:lvl1pPr>
            <a:lvl2pPr marL="179387" indent="0">
              <a:buNone/>
              <a:defRPr/>
            </a:lvl2pPr>
            <a:lvl3pPr marL="358775" indent="0">
              <a:buNone/>
              <a:defRPr/>
            </a:lvl3pPr>
            <a:lvl4pPr marL="539750" indent="0">
              <a:buNone/>
              <a:defRPr/>
            </a:lvl4pPr>
            <a:lvl5pPr marL="719137" indent="0">
              <a:buNone/>
              <a:defRPr/>
            </a:lvl5pPr>
          </a:lstStyle>
          <a:p>
            <a:pPr lvl="0"/>
            <a:r>
              <a:rPr lang="en-US"/>
              <a:t>Click to edit Master text styles</a:t>
            </a:r>
          </a:p>
        </p:txBody>
      </p:sp>
    </p:spTree>
    <p:extLst>
      <p:ext uri="{BB962C8B-B14F-4D97-AF65-F5344CB8AC3E}">
        <p14:creationId xmlns:p14="http://schemas.microsoft.com/office/powerpoint/2010/main" val="29600006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083B587-FE27-49CB-AAED-19626032D9B0}"/>
              </a:ext>
            </a:extLst>
          </p:cNvPr>
          <p:cNvSpPr/>
          <p:nvPr userDrawn="1"/>
        </p:nvSpPr>
        <p:spPr>
          <a:xfrm>
            <a:off x="477838" y="730250"/>
            <a:ext cx="11233150" cy="5405438"/>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US" sz="1467">
              <a:solidFill>
                <a:schemeClr val="bg1"/>
              </a:solidFill>
            </a:endParaRPr>
          </a:p>
        </p:txBody>
      </p:sp>
      <p:pic>
        <p:nvPicPr>
          <p:cNvPr id="5" name="Picture 6">
            <a:extLst>
              <a:ext uri="{FF2B5EF4-FFF2-40B4-BE49-F238E27FC236}">
                <a16:creationId xmlns:a16="http://schemas.microsoft.com/office/drawing/2014/main" id="{03574E9A-4212-4E45-BD80-C96AD7C4D4A2}"/>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1130300" y="1158875"/>
            <a:ext cx="695325"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107018" y="1960248"/>
            <a:ext cx="9039065" cy="3206905"/>
          </a:xfrm>
        </p:spPr>
        <p:txBody>
          <a:bodyPr>
            <a:noAutofit/>
          </a:bodyPr>
          <a:lstStyle>
            <a:lvl1pPr>
              <a:lnSpc>
                <a:spcPts val="4267"/>
              </a:lnSpc>
              <a:spcAft>
                <a:spcPct val="0"/>
              </a:spcAft>
              <a:defRPr sz="4000" baseline="0">
                <a:solidFill>
                  <a:schemeClr val="tx2"/>
                </a:solidFill>
              </a:defRPr>
            </a:lvl1pPr>
          </a:lstStyle>
          <a:p>
            <a:r>
              <a:rPr lang="en-US"/>
              <a:t>Click to edit Master title style</a:t>
            </a:r>
            <a:endParaRPr lang="en-US" dirty="0"/>
          </a:p>
        </p:txBody>
      </p:sp>
      <p:sp>
        <p:nvSpPr>
          <p:cNvPr id="21" name="Text Placeholder 20"/>
          <p:cNvSpPr>
            <a:spLocks noGrp="1"/>
          </p:cNvSpPr>
          <p:nvPr>
            <p:ph type="body" sz="quarter" idx="19"/>
          </p:nvPr>
        </p:nvSpPr>
        <p:spPr>
          <a:xfrm>
            <a:off x="1171068" y="5344439"/>
            <a:ext cx="4490696" cy="359079"/>
          </a:xfrm>
        </p:spPr>
        <p:txBody>
          <a:bodyPr>
            <a:noAutofit/>
          </a:bodyPr>
          <a:lstStyle>
            <a:lvl1pPr marL="0" indent="0">
              <a:buNone/>
              <a:defRPr sz="1467" baseline="0"/>
            </a:lvl1pPr>
          </a:lstStyle>
          <a:p>
            <a:pPr lvl="0"/>
            <a:r>
              <a:rPr lang="en-US"/>
              <a:t>Click to edit Master text styles</a:t>
            </a:r>
          </a:p>
        </p:txBody>
      </p:sp>
      <p:sp>
        <p:nvSpPr>
          <p:cNvPr id="6" name="Footer Placeholder 3">
            <a:extLst>
              <a:ext uri="{FF2B5EF4-FFF2-40B4-BE49-F238E27FC236}">
                <a16:creationId xmlns:a16="http://schemas.microsoft.com/office/drawing/2014/main" id="{8A66D732-E4AF-48A8-BAE2-983461FEDBA6}"/>
              </a:ext>
            </a:extLst>
          </p:cNvPr>
          <p:cNvSpPr>
            <a:spLocks noGrp="1"/>
          </p:cNvSpPr>
          <p:nvPr>
            <p:ph type="ftr" sz="quarter" idx="20"/>
          </p:nvPr>
        </p:nvSpPr>
        <p:spPr/>
        <p:txBody>
          <a:bodyPr/>
          <a:lstStyle>
            <a:lvl1pPr>
              <a:defRPr/>
            </a:lvl1pPr>
          </a:lstStyle>
          <a:p>
            <a:pPr>
              <a:defRPr/>
            </a:pPr>
            <a:endParaRPr lang="en-GB"/>
          </a:p>
        </p:txBody>
      </p:sp>
      <p:sp>
        <p:nvSpPr>
          <p:cNvPr id="7" name="Slide Number Placeholder 6">
            <a:extLst>
              <a:ext uri="{FF2B5EF4-FFF2-40B4-BE49-F238E27FC236}">
                <a16:creationId xmlns:a16="http://schemas.microsoft.com/office/drawing/2014/main" id="{17F32462-ECAB-4681-9502-947897F6048B}"/>
              </a:ext>
            </a:extLst>
          </p:cNvPr>
          <p:cNvSpPr>
            <a:spLocks noGrp="1"/>
          </p:cNvSpPr>
          <p:nvPr>
            <p:ph type="sldNum" sz="quarter" idx="21"/>
          </p:nvPr>
        </p:nvSpPr>
        <p:spPr/>
        <p:txBody>
          <a:bodyPr/>
          <a:lstStyle>
            <a:lvl1pPr>
              <a:defRPr/>
            </a:lvl1pPr>
          </a:lstStyle>
          <a:p>
            <a:pPr>
              <a:defRPr/>
            </a:pPr>
            <a:r>
              <a:rPr lang="en-GB"/>
              <a:t>  Hogan Lovells </a:t>
            </a:r>
            <a:r>
              <a:rPr lang="en-GB" b="1">
                <a:solidFill>
                  <a:schemeClr val="bg2"/>
                </a:solidFill>
              </a:rPr>
              <a:t>|</a:t>
            </a:r>
            <a:r>
              <a:rPr lang="en-GB"/>
              <a:t> </a:t>
            </a:r>
            <a:fld id="{96009EDD-D4D5-448C-8B16-64A9C8291250}" type="slidenum">
              <a:rPr lang="en-GB" smtClean="0"/>
              <a:pPr>
                <a:defRPr/>
              </a:pPr>
              <a:t>‹#›</a:t>
            </a:fld>
            <a:endParaRPr lang="en-GB"/>
          </a:p>
        </p:txBody>
      </p:sp>
    </p:spTree>
    <p:extLst>
      <p:ext uri="{BB962C8B-B14F-4D97-AF65-F5344CB8AC3E}">
        <p14:creationId xmlns:p14="http://schemas.microsoft.com/office/powerpoint/2010/main" val="312439075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and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F7736-7006-615F-A372-78B03D3DA062}"/>
              </a:ext>
            </a:extLst>
          </p:cNvPr>
          <p:cNvSpPr>
            <a:spLocks noGrp="1"/>
          </p:cNvSpPr>
          <p:nvPr>
            <p:ph type="title"/>
          </p:nvPr>
        </p:nvSpPr>
        <p:spPr/>
        <p:txBody>
          <a:bodyPr>
            <a:noAutofit/>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08AC811C-FB64-E071-DD61-0E5AD408274D}"/>
              </a:ext>
            </a:extLst>
          </p:cNvPr>
          <p:cNvSpPr>
            <a:spLocks noGrp="1"/>
          </p:cNvSpPr>
          <p:nvPr>
            <p:ph type="ftr" sz="quarter" idx="10"/>
          </p:nvPr>
        </p:nvSpPr>
        <p:spPr/>
        <p:txBody>
          <a:bodyPr/>
          <a:lstStyle/>
          <a:p>
            <a:pPr>
              <a:defRPr/>
            </a:pPr>
            <a:endParaRPr lang="en-GB" dirty="0"/>
          </a:p>
        </p:txBody>
      </p:sp>
      <p:sp>
        <p:nvSpPr>
          <p:cNvPr id="4" name="Slide Number Placeholder 3">
            <a:extLst>
              <a:ext uri="{FF2B5EF4-FFF2-40B4-BE49-F238E27FC236}">
                <a16:creationId xmlns:a16="http://schemas.microsoft.com/office/drawing/2014/main" id="{6108F193-00A4-22A6-D048-9D8B85E95754}"/>
              </a:ext>
            </a:extLst>
          </p:cNvPr>
          <p:cNvSpPr>
            <a:spLocks noGrp="1"/>
          </p:cNvSpPr>
          <p:nvPr>
            <p:ph type="sldNum" sz="quarter" idx="11"/>
          </p:nvPr>
        </p:nvSpPr>
        <p:spPr/>
        <p:txBody>
          <a:bodyPr/>
          <a:lstStyle/>
          <a:p>
            <a:pPr>
              <a:defRPr/>
            </a:pPr>
            <a:r>
              <a:rPr lang="en-GB"/>
              <a:t>  Hogan Lovells </a:t>
            </a:r>
            <a:r>
              <a:rPr lang="en-GB" b="1">
                <a:solidFill>
                  <a:schemeClr val="bg2"/>
                </a:solidFill>
              </a:rPr>
              <a:t>|</a:t>
            </a:r>
            <a:r>
              <a:rPr lang="en-GB"/>
              <a:t> </a:t>
            </a:r>
            <a:fld id="{3519E23E-EBF3-41AC-BD2C-3C0892D54277}" type="slidenum">
              <a:rPr lang="en-GB" smtClean="0"/>
              <a:pPr>
                <a:defRPr/>
              </a:pPr>
              <a:t>‹#›</a:t>
            </a:fld>
            <a:endParaRPr lang="en-GB"/>
          </a:p>
        </p:txBody>
      </p:sp>
      <p:sp>
        <p:nvSpPr>
          <p:cNvPr id="7" name="Text Placeholder 6">
            <a:extLst>
              <a:ext uri="{FF2B5EF4-FFF2-40B4-BE49-F238E27FC236}">
                <a16:creationId xmlns:a16="http://schemas.microsoft.com/office/drawing/2014/main" id="{9F1DCACD-5990-ADF3-994A-4B8672B94B76}"/>
              </a:ext>
            </a:extLst>
          </p:cNvPr>
          <p:cNvSpPr>
            <a:spLocks noGrp="1"/>
          </p:cNvSpPr>
          <p:nvPr>
            <p:ph type="body" sz="quarter" idx="12"/>
          </p:nvPr>
        </p:nvSpPr>
        <p:spPr>
          <a:xfrm>
            <a:off x="477838" y="382513"/>
            <a:ext cx="5436000" cy="324000"/>
          </a:xfrm>
        </p:spPr>
        <p:txBody>
          <a:bodyPr>
            <a:noAutofit/>
          </a:bodyPr>
          <a:lstStyle>
            <a:lvl1pPr marL="312738" indent="-312738">
              <a:buClr>
                <a:schemeClr val="bg2"/>
              </a:buClr>
              <a:buSzPct val="100000"/>
              <a:buFont typeface="Webdings" panose="05030102010509060703" pitchFamily="18" charset="2"/>
              <a:buChar char=""/>
              <a:defRPr sz="1600"/>
            </a:lvl1pPr>
          </a:lstStyle>
          <a:p>
            <a:pPr lvl="0"/>
            <a:r>
              <a:rPr lang="en-US"/>
              <a:t>Click to edit Master text styles</a:t>
            </a:r>
          </a:p>
        </p:txBody>
      </p:sp>
      <p:sp>
        <p:nvSpPr>
          <p:cNvPr id="9" name="Text Placeholder 8">
            <a:extLst>
              <a:ext uri="{FF2B5EF4-FFF2-40B4-BE49-F238E27FC236}">
                <a16:creationId xmlns:a16="http://schemas.microsoft.com/office/drawing/2014/main" id="{935A9A26-2E79-2227-033B-9642CB86A1B8}"/>
              </a:ext>
            </a:extLst>
          </p:cNvPr>
          <p:cNvSpPr>
            <a:spLocks noGrp="1"/>
          </p:cNvSpPr>
          <p:nvPr>
            <p:ph type="body" sz="quarter" idx="13"/>
          </p:nvPr>
        </p:nvSpPr>
        <p:spPr>
          <a:xfrm>
            <a:off x="478800" y="1799999"/>
            <a:ext cx="3031480" cy="4572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cxnSp>
        <p:nvCxnSpPr>
          <p:cNvPr id="8" name="Straight Connector 7">
            <a:extLst>
              <a:ext uri="{FF2B5EF4-FFF2-40B4-BE49-F238E27FC236}">
                <a16:creationId xmlns:a16="http://schemas.microsoft.com/office/drawing/2014/main" id="{6526A326-E1E8-748B-389E-C509FF0038FF}"/>
              </a:ext>
            </a:extLst>
          </p:cNvPr>
          <p:cNvCxnSpPr>
            <a:cxnSpLocks/>
          </p:cNvCxnSpPr>
          <p:nvPr userDrawn="1"/>
        </p:nvCxnSpPr>
        <p:spPr>
          <a:xfrm>
            <a:off x="3684588" y="1799999"/>
            <a:ext cx="0" cy="4576989"/>
          </a:xfrm>
          <a:prstGeom prst="line">
            <a:avLst/>
          </a:prstGeom>
          <a:ln w="12700" cap="sq">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id="{0EC097DE-B915-ED03-8B2E-E3AC47BFD4F2}"/>
              </a:ext>
            </a:extLst>
          </p:cNvPr>
          <p:cNvSpPr>
            <a:spLocks noGrp="1"/>
          </p:cNvSpPr>
          <p:nvPr>
            <p:ph type="pic" sz="quarter" idx="14"/>
          </p:nvPr>
        </p:nvSpPr>
        <p:spPr>
          <a:xfrm>
            <a:off x="3858897" y="1799999"/>
            <a:ext cx="7852091" cy="4572000"/>
          </a:xfrm>
        </p:spPr>
        <p:txBody>
          <a:bodyPr anchor="ctr">
            <a:noAutofit/>
          </a:bodyPr>
          <a:lstStyle>
            <a:lvl1pPr marL="0" indent="0" algn="ctr">
              <a:buNone/>
              <a:defRPr sz="1800"/>
            </a:lvl1pPr>
          </a:lstStyle>
          <a:p>
            <a:r>
              <a:rPr lang="en-US"/>
              <a:t>Click icon to add picture</a:t>
            </a:r>
            <a:endParaRPr lang="en-GB" dirty="0"/>
          </a:p>
        </p:txBody>
      </p:sp>
    </p:spTree>
    <p:extLst>
      <p:ext uri="{BB962C8B-B14F-4D97-AF65-F5344CB8AC3E}">
        <p14:creationId xmlns:p14="http://schemas.microsoft.com/office/powerpoint/2010/main" val="34348264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mbstones_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2A63C-C2A9-19C4-191F-E4355E125349}"/>
              </a:ext>
            </a:extLst>
          </p:cNvPr>
          <p:cNvSpPr>
            <a:spLocks noGrp="1"/>
          </p:cNvSpPr>
          <p:nvPr>
            <p:ph type="title"/>
          </p:nvPr>
        </p:nvSpPr>
        <p:spPr/>
        <p:txBody>
          <a:bodyPr>
            <a:noAutofit/>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9C696717-A59A-4F00-2453-CB1932CEF752}"/>
              </a:ext>
            </a:extLst>
          </p:cNvPr>
          <p:cNvSpPr>
            <a:spLocks noGrp="1"/>
          </p:cNvSpPr>
          <p:nvPr>
            <p:ph type="ftr" sz="quarter" idx="10"/>
          </p:nvPr>
        </p:nvSpPr>
        <p:spPr/>
        <p:txBody>
          <a:bodyPr/>
          <a:lstStyle/>
          <a:p>
            <a:pPr>
              <a:defRPr/>
            </a:pPr>
            <a:endParaRPr lang="en-GB" dirty="0"/>
          </a:p>
        </p:txBody>
      </p:sp>
      <p:sp>
        <p:nvSpPr>
          <p:cNvPr id="4" name="Slide Number Placeholder 3">
            <a:extLst>
              <a:ext uri="{FF2B5EF4-FFF2-40B4-BE49-F238E27FC236}">
                <a16:creationId xmlns:a16="http://schemas.microsoft.com/office/drawing/2014/main" id="{3AF02344-3AD6-541E-63CC-6890E6AD3375}"/>
              </a:ext>
            </a:extLst>
          </p:cNvPr>
          <p:cNvSpPr>
            <a:spLocks noGrp="1"/>
          </p:cNvSpPr>
          <p:nvPr>
            <p:ph type="sldNum" sz="quarter" idx="11"/>
          </p:nvPr>
        </p:nvSpPr>
        <p:spPr/>
        <p:txBody>
          <a:bodyPr/>
          <a:lstStyle/>
          <a:p>
            <a:pPr>
              <a:defRPr/>
            </a:pPr>
            <a:r>
              <a:rPr lang="en-GB"/>
              <a:t>  Hogan Lovells </a:t>
            </a:r>
            <a:r>
              <a:rPr lang="en-GB" b="1">
                <a:solidFill>
                  <a:schemeClr val="bg2"/>
                </a:solidFill>
              </a:rPr>
              <a:t>|</a:t>
            </a:r>
            <a:r>
              <a:rPr lang="en-GB"/>
              <a:t> </a:t>
            </a:r>
            <a:fld id="{3519E23E-EBF3-41AC-BD2C-3C0892D54277}" type="slidenum">
              <a:rPr lang="en-GB" smtClean="0"/>
              <a:pPr>
                <a:defRPr/>
              </a:pPr>
              <a:t>‹#›</a:t>
            </a:fld>
            <a:endParaRPr lang="en-GB"/>
          </a:p>
        </p:txBody>
      </p:sp>
      <p:sp>
        <p:nvSpPr>
          <p:cNvPr id="5" name="Text Placeholder 6">
            <a:extLst>
              <a:ext uri="{FF2B5EF4-FFF2-40B4-BE49-F238E27FC236}">
                <a16:creationId xmlns:a16="http://schemas.microsoft.com/office/drawing/2014/main" id="{4ECF4AAC-23C4-DE9F-0BCE-0A0100144EF0}"/>
              </a:ext>
            </a:extLst>
          </p:cNvPr>
          <p:cNvSpPr>
            <a:spLocks noGrp="1"/>
          </p:cNvSpPr>
          <p:nvPr>
            <p:ph type="body" sz="quarter" idx="12"/>
          </p:nvPr>
        </p:nvSpPr>
        <p:spPr>
          <a:xfrm>
            <a:off x="477838" y="382513"/>
            <a:ext cx="5436000" cy="324000"/>
          </a:xfrm>
        </p:spPr>
        <p:txBody>
          <a:bodyPr>
            <a:noAutofit/>
          </a:bodyPr>
          <a:lstStyle>
            <a:lvl1pPr marL="312738" indent="-312738">
              <a:buClr>
                <a:schemeClr val="bg2"/>
              </a:buClr>
              <a:buSzPct val="100000"/>
              <a:buFont typeface="Webdings" panose="05030102010509060703" pitchFamily="18" charset="2"/>
              <a:buChar char=""/>
              <a:defRPr sz="1600"/>
            </a:lvl1pPr>
          </a:lstStyle>
          <a:p>
            <a:pPr lvl="0"/>
            <a:r>
              <a:rPr lang="en-US"/>
              <a:t>Click to edit Master text styles</a:t>
            </a:r>
          </a:p>
        </p:txBody>
      </p:sp>
      <p:sp>
        <p:nvSpPr>
          <p:cNvPr id="7" name="Text Placeholder 6">
            <a:extLst>
              <a:ext uri="{FF2B5EF4-FFF2-40B4-BE49-F238E27FC236}">
                <a16:creationId xmlns:a16="http://schemas.microsoft.com/office/drawing/2014/main" id="{D4857A2E-0A03-BB3D-B567-E30511A7D3CB}"/>
              </a:ext>
            </a:extLst>
          </p:cNvPr>
          <p:cNvSpPr>
            <a:spLocks noGrp="1"/>
          </p:cNvSpPr>
          <p:nvPr>
            <p:ph type="body" sz="quarter" idx="13"/>
          </p:nvPr>
        </p:nvSpPr>
        <p:spPr>
          <a:xfrm>
            <a:off x="478800" y="1728000"/>
            <a:ext cx="1544400" cy="478800"/>
          </a:xfrm>
        </p:spPr>
        <p:txBody>
          <a:bodyPr anchor="ctr">
            <a:noAutofit/>
          </a:bodyPr>
          <a:lstStyle>
            <a:lvl1pPr marL="0" indent="0">
              <a:buNone/>
              <a:defRPr/>
            </a:lvl1pPr>
            <a:lvl2pPr marL="179387" indent="0">
              <a:buNone/>
              <a:defRPr/>
            </a:lvl2pPr>
            <a:lvl3pPr marL="358775" indent="0">
              <a:buNone/>
              <a:defRPr/>
            </a:lvl3pPr>
            <a:lvl4pPr marL="539750" indent="0">
              <a:buNone/>
              <a:defRPr/>
            </a:lvl4pPr>
            <a:lvl5pPr marL="719137" indent="0">
              <a:buNone/>
              <a:defRPr/>
            </a:lvl5pPr>
          </a:lstStyle>
          <a:p>
            <a:pPr lvl="0"/>
            <a:r>
              <a:rPr lang="en-US"/>
              <a:t>Click to edit Master text styles</a:t>
            </a:r>
          </a:p>
        </p:txBody>
      </p:sp>
      <p:sp>
        <p:nvSpPr>
          <p:cNvPr id="11" name="Text Placeholder 10">
            <a:extLst>
              <a:ext uri="{FF2B5EF4-FFF2-40B4-BE49-F238E27FC236}">
                <a16:creationId xmlns:a16="http://schemas.microsoft.com/office/drawing/2014/main" id="{9DF6EE9D-59B2-326C-DDB9-EA5C53157E0B}"/>
              </a:ext>
            </a:extLst>
          </p:cNvPr>
          <p:cNvSpPr>
            <a:spLocks noGrp="1"/>
          </p:cNvSpPr>
          <p:nvPr>
            <p:ph type="body" sz="quarter" idx="15"/>
          </p:nvPr>
        </p:nvSpPr>
        <p:spPr>
          <a:xfrm>
            <a:off x="477838" y="2484000"/>
            <a:ext cx="2037600" cy="1317600"/>
          </a:xfrm>
          <a:solidFill>
            <a:schemeClr val="accent2">
              <a:lumMod val="20000"/>
              <a:lumOff val="80000"/>
            </a:schemeClr>
          </a:solidFill>
        </p:spPr>
        <p:txBody>
          <a:bodyPr lIns="72000" tIns="144000" rIns="72000" bIns="144000">
            <a:noAutofit/>
          </a:bodyPr>
          <a:lstStyle>
            <a:lvl1pPr marL="0" indent="0">
              <a:buNone/>
              <a:defRPr sz="1100"/>
            </a:lvl1pPr>
            <a:lvl2pPr marL="179387" indent="0">
              <a:buNone/>
              <a:defRPr sz="1100"/>
            </a:lvl2pPr>
            <a:lvl3pPr marL="358775" indent="0">
              <a:buNone/>
              <a:defRPr sz="1100"/>
            </a:lvl3pPr>
            <a:lvl4pPr marL="539750" indent="0">
              <a:buNone/>
              <a:defRPr sz="1100"/>
            </a:lvl4pPr>
            <a:lvl5pPr marL="719137" indent="0">
              <a:buNone/>
              <a:defRPr sz="1100"/>
            </a:lvl5pPr>
          </a:lstStyle>
          <a:p>
            <a:pPr lvl="0"/>
            <a:r>
              <a:rPr lang="en-US"/>
              <a:t>Click to edit Master text styles</a:t>
            </a:r>
          </a:p>
        </p:txBody>
      </p:sp>
      <p:sp>
        <p:nvSpPr>
          <p:cNvPr id="12" name="Text Placeholder 6">
            <a:extLst>
              <a:ext uri="{FF2B5EF4-FFF2-40B4-BE49-F238E27FC236}">
                <a16:creationId xmlns:a16="http://schemas.microsoft.com/office/drawing/2014/main" id="{FF46BC36-FA66-B79D-6BF1-3110C292F118}"/>
              </a:ext>
            </a:extLst>
          </p:cNvPr>
          <p:cNvSpPr>
            <a:spLocks noGrp="1"/>
          </p:cNvSpPr>
          <p:nvPr>
            <p:ph type="body" sz="quarter" idx="16"/>
          </p:nvPr>
        </p:nvSpPr>
        <p:spPr>
          <a:xfrm>
            <a:off x="2777865" y="1728000"/>
            <a:ext cx="1544400" cy="478800"/>
          </a:xfrm>
        </p:spPr>
        <p:txBody>
          <a:bodyPr anchor="ctr">
            <a:noAutofit/>
          </a:bodyPr>
          <a:lstStyle>
            <a:lvl1pPr marL="0" indent="0">
              <a:buNone/>
              <a:defRPr/>
            </a:lvl1pPr>
            <a:lvl2pPr marL="179387" indent="0">
              <a:buNone/>
              <a:defRPr/>
            </a:lvl2pPr>
            <a:lvl3pPr marL="358775" indent="0">
              <a:buNone/>
              <a:defRPr/>
            </a:lvl3pPr>
            <a:lvl4pPr marL="539750" indent="0">
              <a:buNone/>
              <a:defRPr/>
            </a:lvl4pPr>
            <a:lvl5pPr marL="719137" indent="0">
              <a:buNone/>
              <a:defRPr/>
            </a:lvl5pPr>
          </a:lstStyle>
          <a:p>
            <a:pPr lvl="0"/>
            <a:r>
              <a:rPr lang="en-US"/>
              <a:t>Click to edit Master text styles</a:t>
            </a:r>
          </a:p>
        </p:txBody>
      </p:sp>
      <p:sp>
        <p:nvSpPr>
          <p:cNvPr id="14" name="Text Placeholder 10">
            <a:extLst>
              <a:ext uri="{FF2B5EF4-FFF2-40B4-BE49-F238E27FC236}">
                <a16:creationId xmlns:a16="http://schemas.microsoft.com/office/drawing/2014/main" id="{287B0EA5-C8A9-190B-DDA2-203DB5785F2E}"/>
              </a:ext>
            </a:extLst>
          </p:cNvPr>
          <p:cNvSpPr>
            <a:spLocks noGrp="1"/>
          </p:cNvSpPr>
          <p:nvPr>
            <p:ph type="body" sz="quarter" idx="18"/>
          </p:nvPr>
        </p:nvSpPr>
        <p:spPr>
          <a:xfrm>
            <a:off x="2777865" y="2484000"/>
            <a:ext cx="2037600" cy="1317600"/>
          </a:xfrm>
          <a:solidFill>
            <a:schemeClr val="accent2">
              <a:lumMod val="20000"/>
              <a:lumOff val="80000"/>
            </a:schemeClr>
          </a:solidFill>
        </p:spPr>
        <p:txBody>
          <a:bodyPr lIns="72000" tIns="144000" rIns="72000" bIns="144000">
            <a:noAutofit/>
          </a:bodyPr>
          <a:lstStyle>
            <a:lvl1pPr marL="0" indent="0">
              <a:buNone/>
              <a:defRPr sz="1100"/>
            </a:lvl1pPr>
            <a:lvl2pPr marL="179387" indent="0">
              <a:buNone/>
              <a:defRPr sz="1100"/>
            </a:lvl2pPr>
            <a:lvl3pPr marL="358775" indent="0">
              <a:buNone/>
              <a:defRPr sz="1100"/>
            </a:lvl3pPr>
            <a:lvl4pPr marL="539750" indent="0">
              <a:buNone/>
              <a:defRPr sz="1100"/>
            </a:lvl4pPr>
            <a:lvl5pPr marL="719137" indent="0">
              <a:buNone/>
              <a:defRPr sz="1100"/>
            </a:lvl5pPr>
          </a:lstStyle>
          <a:p>
            <a:pPr lvl="0"/>
            <a:r>
              <a:rPr lang="en-US"/>
              <a:t>Click to edit Master text styles</a:t>
            </a:r>
          </a:p>
        </p:txBody>
      </p:sp>
      <p:sp>
        <p:nvSpPr>
          <p:cNvPr id="15" name="Text Placeholder 6">
            <a:extLst>
              <a:ext uri="{FF2B5EF4-FFF2-40B4-BE49-F238E27FC236}">
                <a16:creationId xmlns:a16="http://schemas.microsoft.com/office/drawing/2014/main" id="{A91BC719-54EB-B217-B993-59F4C86347FD}"/>
              </a:ext>
            </a:extLst>
          </p:cNvPr>
          <p:cNvSpPr>
            <a:spLocks noGrp="1"/>
          </p:cNvSpPr>
          <p:nvPr>
            <p:ph type="body" sz="quarter" idx="19"/>
          </p:nvPr>
        </p:nvSpPr>
        <p:spPr>
          <a:xfrm>
            <a:off x="5077892" y="1728000"/>
            <a:ext cx="1544400" cy="478800"/>
          </a:xfrm>
        </p:spPr>
        <p:txBody>
          <a:bodyPr anchor="ctr">
            <a:noAutofit/>
          </a:bodyPr>
          <a:lstStyle>
            <a:lvl1pPr marL="0" indent="0">
              <a:buNone/>
              <a:defRPr/>
            </a:lvl1pPr>
            <a:lvl2pPr marL="179387" indent="0">
              <a:buNone/>
              <a:defRPr/>
            </a:lvl2pPr>
            <a:lvl3pPr marL="358775" indent="0">
              <a:buNone/>
              <a:defRPr/>
            </a:lvl3pPr>
            <a:lvl4pPr marL="539750" indent="0">
              <a:buNone/>
              <a:defRPr/>
            </a:lvl4pPr>
            <a:lvl5pPr marL="719137" indent="0">
              <a:buNone/>
              <a:defRPr/>
            </a:lvl5pPr>
          </a:lstStyle>
          <a:p>
            <a:pPr lvl="0"/>
            <a:r>
              <a:rPr lang="en-US"/>
              <a:t>Click to edit Master text styles</a:t>
            </a:r>
          </a:p>
        </p:txBody>
      </p:sp>
      <p:sp>
        <p:nvSpPr>
          <p:cNvPr id="17" name="Text Placeholder 10">
            <a:extLst>
              <a:ext uri="{FF2B5EF4-FFF2-40B4-BE49-F238E27FC236}">
                <a16:creationId xmlns:a16="http://schemas.microsoft.com/office/drawing/2014/main" id="{C6594F1A-8CE8-76BF-7D0D-3BAE329034E0}"/>
              </a:ext>
            </a:extLst>
          </p:cNvPr>
          <p:cNvSpPr>
            <a:spLocks noGrp="1"/>
          </p:cNvSpPr>
          <p:nvPr>
            <p:ph type="body" sz="quarter" idx="21"/>
          </p:nvPr>
        </p:nvSpPr>
        <p:spPr>
          <a:xfrm>
            <a:off x="5077892" y="2484000"/>
            <a:ext cx="2037600" cy="1317600"/>
          </a:xfrm>
          <a:solidFill>
            <a:schemeClr val="accent2">
              <a:lumMod val="20000"/>
              <a:lumOff val="80000"/>
            </a:schemeClr>
          </a:solidFill>
        </p:spPr>
        <p:txBody>
          <a:bodyPr lIns="72000" tIns="144000" rIns="72000" bIns="144000">
            <a:noAutofit/>
          </a:bodyPr>
          <a:lstStyle>
            <a:lvl1pPr marL="0" indent="0">
              <a:buNone/>
              <a:defRPr sz="1100"/>
            </a:lvl1pPr>
            <a:lvl2pPr marL="179387" indent="0">
              <a:buNone/>
              <a:defRPr sz="1100"/>
            </a:lvl2pPr>
            <a:lvl3pPr marL="358775" indent="0">
              <a:buNone/>
              <a:defRPr sz="1100"/>
            </a:lvl3pPr>
            <a:lvl4pPr marL="539750" indent="0">
              <a:buNone/>
              <a:defRPr sz="1100"/>
            </a:lvl4pPr>
            <a:lvl5pPr marL="719137" indent="0">
              <a:buNone/>
              <a:defRPr sz="1100"/>
            </a:lvl5pPr>
          </a:lstStyle>
          <a:p>
            <a:pPr lvl="0"/>
            <a:r>
              <a:rPr lang="en-US"/>
              <a:t>Click to edit Master text styles</a:t>
            </a:r>
          </a:p>
        </p:txBody>
      </p:sp>
      <p:sp>
        <p:nvSpPr>
          <p:cNvPr id="18" name="Text Placeholder 6">
            <a:extLst>
              <a:ext uri="{FF2B5EF4-FFF2-40B4-BE49-F238E27FC236}">
                <a16:creationId xmlns:a16="http://schemas.microsoft.com/office/drawing/2014/main" id="{46B97950-4DBD-AABC-E74C-511BD9A03023}"/>
              </a:ext>
            </a:extLst>
          </p:cNvPr>
          <p:cNvSpPr>
            <a:spLocks noGrp="1"/>
          </p:cNvSpPr>
          <p:nvPr>
            <p:ph type="body" sz="quarter" idx="22"/>
          </p:nvPr>
        </p:nvSpPr>
        <p:spPr>
          <a:xfrm>
            <a:off x="7377919" y="1728000"/>
            <a:ext cx="1544400" cy="478800"/>
          </a:xfrm>
        </p:spPr>
        <p:txBody>
          <a:bodyPr anchor="ctr">
            <a:noAutofit/>
          </a:bodyPr>
          <a:lstStyle>
            <a:lvl1pPr marL="0" indent="0">
              <a:buNone/>
              <a:defRPr/>
            </a:lvl1pPr>
            <a:lvl2pPr marL="179387" indent="0">
              <a:buNone/>
              <a:defRPr/>
            </a:lvl2pPr>
            <a:lvl3pPr marL="358775" indent="0">
              <a:buNone/>
              <a:defRPr/>
            </a:lvl3pPr>
            <a:lvl4pPr marL="539750" indent="0">
              <a:buNone/>
              <a:defRPr/>
            </a:lvl4pPr>
            <a:lvl5pPr marL="719137" indent="0">
              <a:buNone/>
              <a:defRPr/>
            </a:lvl5pPr>
          </a:lstStyle>
          <a:p>
            <a:pPr lvl="0"/>
            <a:r>
              <a:rPr lang="en-US"/>
              <a:t>Click to edit Master text styles</a:t>
            </a:r>
          </a:p>
        </p:txBody>
      </p:sp>
      <p:sp>
        <p:nvSpPr>
          <p:cNvPr id="20" name="Text Placeholder 10">
            <a:extLst>
              <a:ext uri="{FF2B5EF4-FFF2-40B4-BE49-F238E27FC236}">
                <a16:creationId xmlns:a16="http://schemas.microsoft.com/office/drawing/2014/main" id="{45B1F25C-8376-4C6D-F1AF-576DF5A0D49D}"/>
              </a:ext>
            </a:extLst>
          </p:cNvPr>
          <p:cNvSpPr>
            <a:spLocks noGrp="1"/>
          </p:cNvSpPr>
          <p:nvPr>
            <p:ph type="body" sz="quarter" idx="24"/>
          </p:nvPr>
        </p:nvSpPr>
        <p:spPr>
          <a:xfrm>
            <a:off x="7377919" y="2484000"/>
            <a:ext cx="2037600" cy="1317600"/>
          </a:xfrm>
          <a:solidFill>
            <a:schemeClr val="accent2">
              <a:lumMod val="20000"/>
              <a:lumOff val="80000"/>
            </a:schemeClr>
          </a:solidFill>
        </p:spPr>
        <p:txBody>
          <a:bodyPr lIns="72000" tIns="144000" rIns="72000" bIns="144000">
            <a:noAutofit/>
          </a:bodyPr>
          <a:lstStyle>
            <a:lvl1pPr marL="0" indent="0">
              <a:buNone/>
              <a:defRPr sz="1100"/>
            </a:lvl1pPr>
            <a:lvl2pPr marL="179387" indent="0">
              <a:buNone/>
              <a:defRPr sz="1100"/>
            </a:lvl2pPr>
            <a:lvl3pPr marL="358775" indent="0">
              <a:buNone/>
              <a:defRPr sz="1100"/>
            </a:lvl3pPr>
            <a:lvl4pPr marL="539750" indent="0">
              <a:buNone/>
              <a:defRPr sz="1100"/>
            </a:lvl4pPr>
            <a:lvl5pPr marL="719137" indent="0">
              <a:buNone/>
              <a:defRPr sz="1100"/>
            </a:lvl5pPr>
          </a:lstStyle>
          <a:p>
            <a:pPr lvl="0"/>
            <a:r>
              <a:rPr lang="en-US"/>
              <a:t>Click to edit Master text styles</a:t>
            </a:r>
          </a:p>
        </p:txBody>
      </p:sp>
      <p:sp>
        <p:nvSpPr>
          <p:cNvPr id="21" name="Text Placeholder 6">
            <a:extLst>
              <a:ext uri="{FF2B5EF4-FFF2-40B4-BE49-F238E27FC236}">
                <a16:creationId xmlns:a16="http://schemas.microsoft.com/office/drawing/2014/main" id="{5D0986EE-803F-2B7F-6A99-890251216C16}"/>
              </a:ext>
            </a:extLst>
          </p:cNvPr>
          <p:cNvSpPr>
            <a:spLocks noGrp="1"/>
          </p:cNvSpPr>
          <p:nvPr>
            <p:ph type="body" sz="quarter" idx="25"/>
          </p:nvPr>
        </p:nvSpPr>
        <p:spPr>
          <a:xfrm>
            <a:off x="9677946" y="1728000"/>
            <a:ext cx="1544400" cy="478800"/>
          </a:xfrm>
        </p:spPr>
        <p:txBody>
          <a:bodyPr anchor="ctr">
            <a:noAutofit/>
          </a:bodyPr>
          <a:lstStyle>
            <a:lvl1pPr marL="0" indent="0">
              <a:buNone/>
              <a:defRPr/>
            </a:lvl1pPr>
            <a:lvl2pPr marL="179387" indent="0">
              <a:buNone/>
              <a:defRPr/>
            </a:lvl2pPr>
            <a:lvl3pPr marL="358775" indent="0">
              <a:buNone/>
              <a:defRPr/>
            </a:lvl3pPr>
            <a:lvl4pPr marL="539750" indent="0">
              <a:buNone/>
              <a:defRPr/>
            </a:lvl4pPr>
            <a:lvl5pPr marL="719137" indent="0">
              <a:buNone/>
              <a:defRPr/>
            </a:lvl5pPr>
          </a:lstStyle>
          <a:p>
            <a:pPr lvl="0"/>
            <a:r>
              <a:rPr lang="en-US"/>
              <a:t>Click to edit Master text styles</a:t>
            </a:r>
          </a:p>
        </p:txBody>
      </p:sp>
      <p:sp>
        <p:nvSpPr>
          <p:cNvPr id="23" name="Text Placeholder 10">
            <a:extLst>
              <a:ext uri="{FF2B5EF4-FFF2-40B4-BE49-F238E27FC236}">
                <a16:creationId xmlns:a16="http://schemas.microsoft.com/office/drawing/2014/main" id="{2D5535B8-8ACF-03E6-D192-55D5863E2595}"/>
              </a:ext>
            </a:extLst>
          </p:cNvPr>
          <p:cNvSpPr>
            <a:spLocks noGrp="1"/>
          </p:cNvSpPr>
          <p:nvPr>
            <p:ph type="body" sz="quarter" idx="27"/>
          </p:nvPr>
        </p:nvSpPr>
        <p:spPr>
          <a:xfrm>
            <a:off x="9677946" y="2484000"/>
            <a:ext cx="2037600" cy="1317600"/>
          </a:xfrm>
          <a:solidFill>
            <a:schemeClr val="accent2">
              <a:lumMod val="20000"/>
              <a:lumOff val="80000"/>
            </a:schemeClr>
          </a:solidFill>
        </p:spPr>
        <p:txBody>
          <a:bodyPr lIns="72000" tIns="144000" rIns="72000" bIns="144000">
            <a:noAutofit/>
          </a:bodyPr>
          <a:lstStyle>
            <a:lvl1pPr marL="0" indent="0">
              <a:buNone/>
              <a:defRPr sz="1100"/>
            </a:lvl1pPr>
            <a:lvl2pPr marL="179387" indent="0">
              <a:buNone/>
              <a:defRPr sz="1100"/>
            </a:lvl2pPr>
            <a:lvl3pPr marL="358775" indent="0">
              <a:buNone/>
              <a:defRPr sz="1100"/>
            </a:lvl3pPr>
            <a:lvl4pPr marL="539750" indent="0">
              <a:buNone/>
              <a:defRPr sz="1100"/>
            </a:lvl4pPr>
            <a:lvl5pPr marL="719137" indent="0">
              <a:buNone/>
              <a:defRPr sz="1100"/>
            </a:lvl5pPr>
          </a:lstStyle>
          <a:p>
            <a:pPr lvl="0"/>
            <a:r>
              <a:rPr lang="en-US"/>
              <a:t>Click to edit Master text styles</a:t>
            </a:r>
          </a:p>
        </p:txBody>
      </p:sp>
      <p:sp>
        <p:nvSpPr>
          <p:cNvPr id="24" name="Text Placeholder 6">
            <a:extLst>
              <a:ext uri="{FF2B5EF4-FFF2-40B4-BE49-F238E27FC236}">
                <a16:creationId xmlns:a16="http://schemas.microsoft.com/office/drawing/2014/main" id="{0D9C0732-20C9-D841-BAA8-32C86147EF00}"/>
              </a:ext>
            </a:extLst>
          </p:cNvPr>
          <p:cNvSpPr>
            <a:spLocks noGrp="1"/>
          </p:cNvSpPr>
          <p:nvPr>
            <p:ph type="body" sz="quarter" idx="28"/>
          </p:nvPr>
        </p:nvSpPr>
        <p:spPr>
          <a:xfrm>
            <a:off x="478800" y="4068000"/>
            <a:ext cx="1544400" cy="478800"/>
          </a:xfrm>
        </p:spPr>
        <p:txBody>
          <a:bodyPr anchor="ctr">
            <a:noAutofit/>
          </a:bodyPr>
          <a:lstStyle>
            <a:lvl1pPr marL="0" indent="0">
              <a:buNone/>
              <a:defRPr/>
            </a:lvl1pPr>
            <a:lvl2pPr marL="179387" indent="0">
              <a:buNone/>
              <a:defRPr/>
            </a:lvl2pPr>
            <a:lvl3pPr marL="358775" indent="0">
              <a:buNone/>
              <a:defRPr/>
            </a:lvl3pPr>
            <a:lvl4pPr marL="539750" indent="0">
              <a:buNone/>
              <a:defRPr/>
            </a:lvl4pPr>
            <a:lvl5pPr marL="719137" indent="0">
              <a:buNone/>
              <a:defRPr/>
            </a:lvl5pPr>
          </a:lstStyle>
          <a:p>
            <a:pPr lvl="0"/>
            <a:r>
              <a:rPr lang="en-US"/>
              <a:t>Click to edit Master text styles</a:t>
            </a:r>
          </a:p>
        </p:txBody>
      </p:sp>
      <p:sp>
        <p:nvSpPr>
          <p:cNvPr id="26" name="Text Placeholder 10">
            <a:extLst>
              <a:ext uri="{FF2B5EF4-FFF2-40B4-BE49-F238E27FC236}">
                <a16:creationId xmlns:a16="http://schemas.microsoft.com/office/drawing/2014/main" id="{4EC778EB-EA04-C871-B5EE-A040E4E89A4E}"/>
              </a:ext>
            </a:extLst>
          </p:cNvPr>
          <p:cNvSpPr>
            <a:spLocks noGrp="1"/>
          </p:cNvSpPr>
          <p:nvPr>
            <p:ph type="body" sz="quarter" idx="30"/>
          </p:nvPr>
        </p:nvSpPr>
        <p:spPr>
          <a:xfrm>
            <a:off x="477838" y="4824000"/>
            <a:ext cx="2037600" cy="1317600"/>
          </a:xfrm>
          <a:solidFill>
            <a:schemeClr val="accent2">
              <a:lumMod val="20000"/>
              <a:lumOff val="80000"/>
            </a:schemeClr>
          </a:solidFill>
        </p:spPr>
        <p:txBody>
          <a:bodyPr lIns="72000" tIns="144000" rIns="72000" bIns="144000">
            <a:noAutofit/>
          </a:bodyPr>
          <a:lstStyle>
            <a:lvl1pPr marL="0" indent="0">
              <a:buNone/>
              <a:defRPr sz="1100"/>
            </a:lvl1pPr>
            <a:lvl2pPr marL="179387" indent="0">
              <a:buNone/>
              <a:defRPr sz="1100"/>
            </a:lvl2pPr>
            <a:lvl3pPr marL="358775" indent="0">
              <a:buNone/>
              <a:defRPr sz="1100"/>
            </a:lvl3pPr>
            <a:lvl4pPr marL="539750" indent="0">
              <a:buNone/>
              <a:defRPr sz="1100"/>
            </a:lvl4pPr>
            <a:lvl5pPr marL="719137" indent="0">
              <a:buNone/>
              <a:defRPr sz="1100"/>
            </a:lvl5pPr>
          </a:lstStyle>
          <a:p>
            <a:pPr lvl="0"/>
            <a:r>
              <a:rPr lang="en-US"/>
              <a:t>Click to edit Master text styles</a:t>
            </a:r>
          </a:p>
        </p:txBody>
      </p:sp>
      <p:sp>
        <p:nvSpPr>
          <p:cNvPr id="27" name="Text Placeholder 6">
            <a:extLst>
              <a:ext uri="{FF2B5EF4-FFF2-40B4-BE49-F238E27FC236}">
                <a16:creationId xmlns:a16="http://schemas.microsoft.com/office/drawing/2014/main" id="{B165C547-0C4F-D79F-E4A9-14AB3B57FF05}"/>
              </a:ext>
            </a:extLst>
          </p:cNvPr>
          <p:cNvSpPr>
            <a:spLocks noGrp="1"/>
          </p:cNvSpPr>
          <p:nvPr>
            <p:ph type="body" sz="quarter" idx="31"/>
          </p:nvPr>
        </p:nvSpPr>
        <p:spPr>
          <a:xfrm>
            <a:off x="2777865" y="4068000"/>
            <a:ext cx="1544400" cy="478800"/>
          </a:xfrm>
        </p:spPr>
        <p:txBody>
          <a:bodyPr anchor="ctr">
            <a:noAutofit/>
          </a:bodyPr>
          <a:lstStyle>
            <a:lvl1pPr marL="0" indent="0">
              <a:buNone/>
              <a:defRPr/>
            </a:lvl1pPr>
            <a:lvl2pPr marL="179387" indent="0">
              <a:buNone/>
              <a:defRPr/>
            </a:lvl2pPr>
            <a:lvl3pPr marL="358775" indent="0">
              <a:buNone/>
              <a:defRPr/>
            </a:lvl3pPr>
            <a:lvl4pPr marL="539750" indent="0">
              <a:buNone/>
              <a:defRPr/>
            </a:lvl4pPr>
            <a:lvl5pPr marL="719137" indent="0">
              <a:buNone/>
              <a:defRPr/>
            </a:lvl5pPr>
          </a:lstStyle>
          <a:p>
            <a:pPr lvl="0"/>
            <a:r>
              <a:rPr lang="en-US"/>
              <a:t>Click to edit Master text styles</a:t>
            </a:r>
          </a:p>
        </p:txBody>
      </p:sp>
      <p:sp>
        <p:nvSpPr>
          <p:cNvPr id="29" name="Text Placeholder 10">
            <a:extLst>
              <a:ext uri="{FF2B5EF4-FFF2-40B4-BE49-F238E27FC236}">
                <a16:creationId xmlns:a16="http://schemas.microsoft.com/office/drawing/2014/main" id="{809D424B-C4CC-B5A7-DF11-37D352574D0B}"/>
              </a:ext>
            </a:extLst>
          </p:cNvPr>
          <p:cNvSpPr>
            <a:spLocks noGrp="1"/>
          </p:cNvSpPr>
          <p:nvPr>
            <p:ph type="body" sz="quarter" idx="33"/>
          </p:nvPr>
        </p:nvSpPr>
        <p:spPr>
          <a:xfrm>
            <a:off x="2777865" y="4824000"/>
            <a:ext cx="2037600" cy="1317600"/>
          </a:xfrm>
          <a:solidFill>
            <a:schemeClr val="accent2">
              <a:lumMod val="20000"/>
              <a:lumOff val="80000"/>
            </a:schemeClr>
          </a:solidFill>
        </p:spPr>
        <p:txBody>
          <a:bodyPr lIns="72000" tIns="144000" rIns="72000" bIns="144000">
            <a:noAutofit/>
          </a:bodyPr>
          <a:lstStyle>
            <a:lvl1pPr marL="0" indent="0">
              <a:buNone/>
              <a:defRPr sz="1100"/>
            </a:lvl1pPr>
            <a:lvl2pPr marL="179387" indent="0">
              <a:buNone/>
              <a:defRPr sz="1100"/>
            </a:lvl2pPr>
            <a:lvl3pPr marL="358775" indent="0">
              <a:buNone/>
              <a:defRPr sz="1100"/>
            </a:lvl3pPr>
            <a:lvl4pPr marL="539750" indent="0">
              <a:buNone/>
              <a:defRPr sz="1100"/>
            </a:lvl4pPr>
            <a:lvl5pPr marL="719137" indent="0">
              <a:buNone/>
              <a:defRPr sz="1100"/>
            </a:lvl5pPr>
          </a:lstStyle>
          <a:p>
            <a:pPr lvl="0"/>
            <a:r>
              <a:rPr lang="en-US"/>
              <a:t>Click to edit Master text styles</a:t>
            </a:r>
          </a:p>
        </p:txBody>
      </p:sp>
      <p:sp>
        <p:nvSpPr>
          <p:cNvPr id="30" name="Text Placeholder 6">
            <a:extLst>
              <a:ext uri="{FF2B5EF4-FFF2-40B4-BE49-F238E27FC236}">
                <a16:creationId xmlns:a16="http://schemas.microsoft.com/office/drawing/2014/main" id="{F248CF8A-DD48-9007-823A-CC39C82AC719}"/>
              </a:ext>
            </a:extLst>
          </p:cNvPr>
          <p:cNvSpPr>
            <a:spLocks noGrp="1"/>
          </p:cNvSpPr>
          <p:nvPr>
            <p:ph type="body" sz="quarter" idx="34"/>
          </p:nvPr>
        </p:nvSpPr>
        <p:spPr>
          <a:xfrm>
            <a:off x="5077892" y="4068000"/>
            <a:ext cx="1544400" cy="478800"/>
          </a:xfrm>
        </p:spPr>
        <p:txBody>
          <a:bodyPr anchor="ctr">
            <a:noAutofit/>
          </a:bodyPr>
          <a:lstStyle>
            <a:lvl1pPr marL="0" indent="0">
              <a:buNone/>
              <a:defRPr/>
            </a:lvl1pPr>
            <a:lvl2pPr marL="179387" indent="0">
              <a:buNone/>
              <a:defRPr/>
            </a:lvl2pPr>
            <a:lvl3pPr marL="358775" indent="0">
              <a:buNone/>
              <a:defRPr/>
            </a:lvl3pPr>
            <a:lvl4pPr marL="539750" indent="0">
              <a:buNone/>
              <a:defRPr/>
            </a:lvl4pPr>
            <a:lvl5pPr marL="719137" indent="0">
              <a:buNone/>
              <a:defRPr/>
            </a:lvl5pPr>
          </a:lstStyle>
          <a:p>
            <a:pPr lvl="0"/>
            <a:r>
              <a:rPr lang="en-US"/>
              <a:t>Click to edit Master text styles</a:t>
            </a:r>
          </a:p>
        </p:txBody>
      </p:sp>
      <p:sp>
        <p:nvSpPr>
          <p:cNvPr id="32" name="Text Placeholder 10">
            <a:extLst>
              <a:ext uri="{FF2B5EF4-FFF2-40B4-BE49-F238E27FC236}">
                <a16:creationId xmlns:a16="http://schemas.microsoft.com/office/drawing/2014/main" id="{17CED0A4-691A-E6EC-BCDE-9CC206FB9F37}"/>
              </a:ext>
            </a:extLst>
          </p:cNvPr>
          <p:cNvSpPr>
            <a:spLocks noGrp="1"/>
          </p:cNvSpPr>
          <p:nvPr>
            <p:ph type="body" sz="quarter" idx="36"/>
          </p:nvPr>
        </p:nvSpPr>
        <p:spPr>
          <a:xfrm>
            <a:off x="5077892" y="4824000"/>
            <a:ext cx="2037600" cy="1317600"/>
          </a:xfrm>
          <a:solidFill>
            <a:schemeClr val="accent2">
              <a:lumMod val="20000"/>
              <a:lumOff val="80000"/>
            </a:schemeClr>
          </a:solidFill>
        </p:spPr>
        <p:txBody>
          <a:bodyPr lIns="72000" tIns="144000" rIns="72000" bIns="144000">
            <a:noAutofit/>
          </a:bodyPr>
          <a:lstStyle>
            <a:lvl1pPr marL="0" indent="0">
              <a:buNone/>
              <a:defRPr sz="1100"/>
            </a:lvl1pPr>
            <a:lvl2pPr marL="179387" indent="0">
              <a:buNone/>
              <a:defRPr sz="1100"/>
            </a:lvl2pPr>
            <a:lvl3pPr marL="358775" indent="0">
              <a:buNone/>
              <a:defRPr sz="1100"/>
            </a:lvl3pPr>
            <a:lvl4pPr marL="539750" indent="0">
              <a:buNone/>
              <a:defRPr sz="1100"/>
            </a:lvl4pPr>
            <a:lvl5pPr marL="719137" indent="0">
              <a:buNone/>
              <a:defRPr sz="1100"/>
            </a:lvl5pPr>
          </a:lstStyle>
          <a:p>
            <a:pPr lvl="0"/>
            <a:r>
              <a:rPr lang="en-US"/>
              <a:t>Click to edit Master text styles</a:t>
            </a:r>
          </a:p>
        </p:txBody>
      </p:sp>
      <p:sp>
        <p:nvSpPr>
          <p:cNvPr id="33" name="Text Placeholder 6">
            <a:extLst>
              <a:ext uri="{FF2B5EF4-FFF2-40B4-BE49-F238E27FC236}">
                <a16:creationId xmlns:a16="http://schemas.microsoft.com/office/drawing/2014/main" id="{56FB7E48-EB33-CB44-E2D9-336A878089C7}"/>
              </a:ext>
            </a:extLst>
          </p:cNvPr>
          <p:cNvSpPr>
            <a:spLocks noGrp="1"/>
          </p:cNvSpPr>
          <p:nvPr>
            <p:ph type="body" sz="quarter" idx="37"/>
          </p:nvPr>
        </p:nvSpPr>
        <p:spPr>
          <a:xfrm>
            <a:off x="7377919" y="4068000"/>
            <a:ext cx="1544400" cy="478800"/>
          </a:xfrm>
        </p:spPr>
        <p:txBody>
          <a:bodyPr anchor="ctr">
            <a:noAutofit/>
          </a:bodyPr>
          <a:lstStyle>
            <a:lvl1pPr marL="0" indent="0">
              <a:buNone/>
              <a:defRPr/>
            </a:lvl1pPr>
            <a:lvl2pPr marL="179387" indent="0">
              <a:buNone/>
              <a:defRPr/>
            </a:lvl2pPr>
            <a:lvl3pPr marL="358775" indent="0">
              <a:buNone/>
              <a:defRPr/>
            </a:lvl3pPr>
            <a:lvl4pPr marL="539750" indent="0">
              <a:buNone/>
              <a:defRPr/>
            </a:lvl4pPr>
            <a:lvl5pPr marL="719137" indent="0">
              <a:buNone/>
              <a:defRPr/>
            </a:lvl5pPr>
          </a:lstStyle>
          <a:p>
            <a:pPr lvl="0"/>
            <a:r>
              <a:rPr lang="en-US"/>
              <a:t>Click to edit Master text styles</a:t>
            </a:r>
          </a:p>
        </p:txBody>
      </p:sp>
      <p:sp>
        <p:nvSpPr>
          <p:cNvPr id="35" name="Text Placeholder 10">
            <a:extLst>
              <a:ext uri="{FF2B5EF4-FFF2-40B4-BE49-F238E27FC236}">
                <a16:creationId xmlns:a16="http://schemas.microsoft.com/office/drawing/2014/main" id="{DB718772-6D0C-1322-2E5E-C2B9F729A53A}"/>
              </a:ext>
            </a:extLst>
          </p:cNvPr>
          <p:cNvSpPr>
            <a:spLocks noGrp="1"/>
          </p:cNvSpPr>
          <p:nvPr>
            <p:ph type="body" sz="quarter" idx="39"/>
          </p:nvPr>
        </p:nvSpPr>
        <p:spPr>
          <a:xfrm>
            <a:off x="7377919" y="4824000"/>
            <a:ext cx="2037600" cy="1317600"/>
          </a:xfrm>
          <a:solidFill>
            <a:schemeClr val="accent2">
              <a:lumMod val="20000"/>
              <a:lumOff val="80000"/>
            </a:schemeClr>
          </a:solidFill>
        </p:spPr>
        <p:txBody>
          <a:bodyPr lIns="72000" tIns="144000" rIns="72000" bIns="144000">
            <a:noAutofit/>
          </a:bodyPr>
          <a:lstStyle>
            <a:lvl1pPr marL="0" indent="0">
              <a:buNone/>
              <a:defRPr sz="1100"/>
            </a:lvl1pPr>
            <a:lvl2pPr marL="179387" indent="0">
              <a:buNone/>
              <a:defRPr sz="1100"/>
            </a:lvl2pPr>
            <a:lvl3pPr marL="358775" indent="0">
              <a:buNone/>
              <a:defRPr sz="1100"/>
            </a:lvl3pPr>
            <a:lvl4pPr marL="539750" indent="0">
              <a:buNone/>
              <a:defRPr sz="1100"/>
            </a:lvl4pPr>
            <a:lvl5pPr marL="719137" indent="0">
              <a:buNone/>
              <a:defRPr sz="1100"/>
            </a:lvl5pPr>
          </a:lstStyle>
          <a:p>
            <a:pPr lvl="0"/>
            <a:r>
              <a:rPr lang="en-US"/>
              <a:t>Click to edit Master text styles</a:t>
            </a:r>
          </a:p>
        </p:txBody>
      </p:sp>
      <p:sp>
        <p:nvSpPr>
          <p:cNvPr id="36" name="Text Placeholder 6">
            <a:extLst>
              <a:ext uri="{FF2B5EF4-FFF2-40B4-BE49-F238E27FC236}">
                <a16:creationId xmlns:a16="http://schemas.microsoft.com/office/drawing/2014/main" id="{F08748F0-CA4B-611E-54FC-731C1C1B3FF2}"/>
              </a:ext>
            </a:extLst>
          </p:cNvPr>
          <p:cNvSpPr>
            <a:spLocks noGrp="1"/>
          </p:cNvSpPr>
          <p:nvPr>
            <p:ph type="body" sz="quarter" idx="40"/>
          </p:nvPr>
        </p:nvSpPr>
        <p:spPr>
          <a:xfrm>
            <a:off x="9677946" y="4068000"/>
            <a:ext cx="1544400" cy="478800"/>
          </a:xfrm>
        </p:spPr>
        <p:txBody>
          <a:bodyPr anchor="ctr">
            <a:noAutofit/>
          </a:bodyPr>
          <a:lstStyle>
            <a:lvl1pPr marL="0" indent="0">
              <a:buNone/>
              <a:defRPr/>
            </a:lvl1pPr>
            <a:lvl2pPr marL="179387" indent="0">
              <a:buNone/>
              <a:defRPr/>
            </a:lvl2pPr>
            <a:lvl3pPr marL="358775" indent="0">
              <a:buNone/>
              <a:defRPr/>
            </a:lvl3pPr>
            <a:lvl4pPr marL="539750" indent="0">
              <a:buNone/>
              <a:defRPr/>
            </a:lvl4pPr>
            <a:lvl5pPr marL="719137" indent="0">
              <a:buNone/>
              <a:defRPr/>
            </a:lvl5pPr>
          </a:lstStyle>
          <a:p>
            <a:pPr lvl="0"/>
            <a:r>
              <a:rPr lang="en-US"/>
              <a:t>Click to edit Master text styles</a:t>
            </a:r>
          </a:p>
        </p:txBody>
      </p:sp>
      <p:sp>
        <p:nvSpPr>
          <p:cNvPr id="38" name="Text Placeholder 10">
            <a:extLst>
              <a:ext uri="{FF2B5EF4-FFF2-40B4-BE49-F238E27FC236}">
                <a16:creationId xmlns:a16="http://schemas.microsoft.com/office/drawing/2014/main" id="{1C6134F3-ADAA-410D-804A-919A6DF91E45}"/>
              </a:ext>
            </a:extLst>
          </p:cNvPr>
          <p:cNvSpPr>
            <a:spLocks noGrp="1"/>
          </p:cNvSpPr>
          <p:nvPr>
            <p:ph type="body" sz="quarter" idx="42"/>
          </p:nvPr>
        </p:nvSpPr>
        <p:spPr>
          <a:xfrm>
            <a:off x="9677946" y="4824000"/>
            <a:ext cx="2037600" cy="1317600"/>
          </a:xfrm>
          <a:solidFill>
            <a:schemeClr val="accent2">
              <a:lumMod val="20000"/>
              <a:lumOff val="80000"/>
            </a:schemeClr>
          </a:solidFill>
        </p:spPr>
        <p:txBody>
          <a:bodyPr lIns="72000" tIns="144000" rIns="72000" bIns="144000">
            <a:noAutofit/>
          </a:bodyPr>
          <a:lstStyle>
            <a:lvl1pPr marL="0" indent="0">
              <a:buNone/>
              <a:defRPr sz="1100"/>
            </a:lvl1pPr>
            <a:lvl2pPr marL="179387" indent="0">
              <a:buNone/>
              <a:defRPr sz="1100"/>
            </a:lvl2pPr>
            <a:lvl3pPr marL="358775" indent="0">
              <a:buNone/>
              <a:defRPr sz="1100"/>
            </a:lvl3pPr>
            <a:lvl4pPr marL="539750" indent="0">
              <a:buNone/>
              <a:defRPr sz="1100"/>
            </a:lvl4pPr>
            <a:lvl5pPr marL="719137" indent="0">
              <a:buNone/>
              <a:defRPr sz="1100"/>
            </a:lvl5pPr>
          </a:lstStyle>
          <a:p>
            <a:pPr lvl="0"/>
            <a:r>
              <a:rPr lang="en-US"/>
              <a:t>Click to edit Master text styles</a:t>
            </a:r>
          </a:p>
        </p:txBody>
      </p:sp>
      <p:sp>
        <p:nvSpPr>
          <p:cNvPr id="39" name="TextBox 38">
            <a:extLst>
              <a:ext uri="{FF2B5EF4-FFF2-40B4-BE49-F238E27FC236}">
                <a16:creationId xmlns:a16="http://schemas.microsoft.com/office/drawing/2014/main" id="{F273CE93-4868-5661-B71F-C931B98F878F}"/>
              </a:ext>
            </a:extLst>
          </p:cNvPr>
          <p:cNvSpPr txBox="1"/>
          <p:nvPr userDrawn="1"/>
        </p:nvSpPr>
        <p:spPr>
          <a:xfrm>
            <a:off x="-3308350" y="0"/>
            <a:ext cx="3308350" cy="1661993"/>
          </a:xfrm>
          <a:prstGeom prst="rect">
            <a:avLst/>
          </a:prstGeom>
          <a:noFill/>
        </p:spPr>
        <p:txBody>
          <a:bodyPr wrap="square" rtlCol="0">
            <a:spAutoFit/>
          </a:bodyPr>
          <a:lstStyle/>
          <a:p>
            <a:pPr algn="l">
              <a:spcAft>
                <a:spcPts val="600"/>
              </a:spcAft>
            </a:pPr>
            <a:r>
              <a:rPr lang="en-GB" b="1" dirty="0">
                <a:solidFill>
                  <a:schemeClr val="tx2"/>
                </a:solidFill>
                <a:latin typeface="+mn-lt"/>
              </a:rPr>
              <a:t>Credentials icons</a:t>
            </a:r>
          </a:p>
          <a:p>
            <a:pPr marL="0" indent="0" algn="l">
              <a:spcAft>
                <a:spcPts val="600"/>
              </a:spcAft>
              <a:buFont typeface="Arial" panose="020B0604020202020204" pitchFamily="34" charset="0"/>
              <a:buNone/>
            </a:pPr>
            <a:r>
              <a:rPr lang="en-GB" sz="1400" b="0" u="none" dirty="0">
                <a:solidFill>
                  <a:schemeClr val="tx1"/>
                </a:solidFill>
                <a:latin typeface="+mn-lt"/>
              </a:rPr>
              <a:t>To add icons from the examples deck, find the icon you require and copy it onto the tombstone slide. Use the guidelines to ensure it aligns with the deal title box. </a:t>
            </a:r>
            <a:endParaRPr lang="en-GB" dirty="0">
              <a:latin typeface="+mn-lt"/>
            </a:endParaRPr>
          </a:p>
          <a:p>
            <a:pPr algn="l"/>
            <a:endParaRPr lang="en-GB" dirty="0">
              <a:latin typeface="+mn-lt"/>
            </a:endParaRPr>
          </a:p>
        </p:txBody>
      </p:sp>
    </p:spTree>
    <p:extLst>
      <p:ext uri="{BB962C8B-B14F-4D97-AF65-F5344CB8AC3E}">
        <p14:creationId xmlns:p14="http://schemas.microsoft.com/office/powerpoint/2010/main" val="2405935068"/>
      </p:ext>
    </p:extLst>
  </p:cSld>
  <p:clrMapOvr>
    <a:masterClrMapping/>
  </p:clrMapOvr>
  <p:transition/>
  <p:extLst>
    <p:ext uri="{DCECCB84-F9BA-43D5-87BE-67443E8EF086}">
      <p15:sldGuideLst xmlns:p15="http://schemas.microsoft.com/office/powerpoint/2012/main">
        <p15:guide id="1" orient="horz" pos="1087" userDrawn="1">
          <p15:clr>
            <a:srgbClr val="FBAE40"/>
          </p15:clr>
        </p15:guide>
        <p15:guide id="2" orient="horz" pos="1394" userDrawn="1">
          <p15:clr>
            <a:srgbClr val="FBAE40"/>
          </p15:clr>
        </p15:guide>
        <p15:guide id="3" orient="horz" pos="2557" userDrawn="1">
          <p15:clr>
            <a:srgbClr val="FBAE40"/>
          </p15:clr>
        </p15:guide>
        <p15:guide id="4" orient="horz" pos="2867" userDrawn="1">
          <p15:clr>
            <a:srgbClr val="FBAE40"/>
          </p15:clr>
        </p15:guide>
        <p15:guide id="5" pos="1582" userDrawn="1">
          <p15:clr>
            <a:srgbClr val="FBAE40"/>
          </p15:clr>
        </p15:guide>
        <p15:guide id="6" pos="1277" userDrawn="1">
          <p15:clr>
            <a:srgbClr val="FBAE40"/>
          </p15:clr>
        </p15:guide>
        <p15:guide id="7" pos="2724" userDrawn="1">
          <p15:clr>
            <a:srgbClr val="FBAE40"/>
          </p15:clr>
        </p15:guide>
        <p15:guide id="8" pos="3036" userDrawn="1">
          <p15:clr>
            <a:srgbClr val="FBAE40"/>
          </p15:clr>
        </p15:guide>
        <p15:guide id="9" pos="4178" userDrawn="1">
          <p15:clr>
            <a:srgbClr val="FBAE40"/>
          </p15:clr>
        </p15:guide>
        <p15:guide id="10" pos="4483" userDrawn="1">
          <p15:clr>
            <a:srgbClr val="FBAE40"/>
          </p15:clr>
        </p15:guide>
        <p15:guide id="11" pos="5622" userDrawn="1">
          <p15:clr>
            <a:srgbClr val="FBAE40"/>
          </p15:clr>
        </p15:guide>
        <p15:guide id="12" pos="5940" userDrawn="1">
          <p15:clr>
            <a:srgbClr val="FBAE40"/>
          </p15:clr>
        </p15:guide>
        <p15:guide id="13" pos="7076" userDrawn="1">
          <p15:clr>
            <a:srgbClr val="FBAE40"/>
          </p15:clr>
        </p15:guide>
        <p15:guide id="14" pos="738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text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F7736-7006-615F-A372-78B03D3DA062}"/>
              </a:ext>
            </a:extLst>
          </p:cNvPr>
          <p:cNvSpPr>
            <a:spLocks noGrp="1"/>
          </p:cNvSpPr>
          <p:nvPr>
            <p:ph type="title"/>
          </p:nvPr>
        </p:nvSpPr>
        <p:spPr/>
        <p:txBody>
          <a:bodyPr>
            <a:noAutofit/>
          </a:body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08AC811C-FB64-E071-DD61-0E5AD408274D}"/>
              </a:ext>
            </a:extLst>
          </p:cNvPr>
          <p:cNvSpPr>
            <a:spLocks noGrp="1"/>
          </p:cNvSpPr>
          <p:nvPr>
            <p:ph type="ftr" sz="quarter" idx="10"/>
          </p:nvPr>
        </p:nvSpPr>
        <p:spPr/>
        <p:txBody>
          <a:bodyPr/>
          <a:lstStyle/>
          <a:p>
            <a:pPr>
              <a:defRPr/>
            </a:pPr>
            <a:endParaRPr lang="en-GB" dirty="0"/>
          </a:p>
        </p:txBody>
      </p:sp>
      <p:sp>
        <p:nvSpPr>
          <p:cNvPr id="4" name="Slide Number Placeholder 3">
            <a:extLst>
              <a:ext uri="{FF2B5EF4-FFF2-40B4-BE49-F238E27FC236}">
                <a16:creationId xmlns:a16="http://schemas.microsoft.com/office/drawing/2014/main" id="{6108F193-00A4-22A6-D048-9D8B85E95754}"/>
              </a:ext>
            </a:extLst>
          </p:cNvPr>
          <p:cNvSpPr>
            <a:spLocks noGrp="1"/>
          </p:cNvSpPr>
          <p:nvPr>
            <p:ph type="sldNum" sz="quarter" idx="11"/>
          </p:nvPr>
        </p:nvSpPr>
        <p:spPr/>
        <p:txBody>
          <a:bodyPr/>
          <a:lstStyle/>
          <a:p>
            <a:pPr>
              <a:defRPr/>
            </a:pPr>
            <a:r>
              <a:rPr lang="en-GB"/>
              <a:t>  Hogan Lovells </a:t>
            </a:r>
            <a:r>
              <a:rPr lang="en-GB" b="1">
                <a:solidFill>
                  <a:schemeClr val="bg2"/>
                </a:solidFill>
              </a:rPr>
              <a:t>|</a:t>
            </a:r>
            <a:r>
              <a:rPr lang="en-GB"/>
              <a:t> </a:t>
            </a:r>
            <a:fld id="{3519E23E-EBF3-41AC-BD2C-3C0892D54277}" type="slidenum">
              <a:rPr lang="en-GB" smtClean="0"/>
              <a:pPr>
                <a:defRPr/>
              </a:pPr>
              <a:t>‹#›</a:t>
            </a:fld>
            <a:endParaRPr lang="en-GB"/>
          </a:p>
        </p:txBody>
      </p:sp>
      <p:sp>
        <p:nvSpPr>
          <p:cNvPr id="7" name="Text Placeholder 6">
            <a:extLst>
              <a:ext uri="{FF2B5EF4-FFF2-40B4-BE49-F238E27FC236}">
                <a16:creationId xmlns:a16="http://schemas.microsoft.com/office/drawing/2014/main" id="{9F1DCACD-5990-ADF3-994A-4B8672B94B76}"/>
              </a:ext>
            </a:extLst>
          </p:cNvPr>
          <p:cNvSpPr>
            <a:spLocks noGrp="1"/>
          </p:cNvSpPr>
          <p:nvPr>
            <p:ph type="body" sz="quarter" idx="12"/>
          </p:nvPr>
        </p:nvSpPr>
        <p:spPr>
          <a:xfrm>
            <a:off x="477838" y="382513"/>
            <a:ext cx="5436000" cy="324000"/>
          </a:xfrm>
        </p:spPr>
        <p:txBody>
          <a:bodyPr>
            <a:noAutofit/>
          </a:bodyPr>
          <a:lstStyle>
            <a:lvl1pPr marL="312738" indent="-312738">
              <a:buClr>
                <a:schemeClr val="bg2"/>
              </a:buClr>
              <a:buSzPct val="100000"/>
              <a:buFont typeface="Webdings" panose="05030102010509060703" pitchFamily="18" charset="2"/>
              <a:buChar char=""/>
              <a:defRPr sz="1600"/>
            </a:lvl1pPr>
          </a:lstStyle>
          <a:p>
            <a:pPr lvl="0"/>
            <a:r>
              <a:rPr lang="en-US"/>
              <a:t>Click to edit Master text styles</a:t>
            </a:r>
          </a:p>
        </p:txBody>
      </p:sp>
      <p:sp>
        <p:nvSpPr>
          <p:cNvPr id="9" name="Text Placeholder 8">
            <a:extLst>
              <a:ext uri="{FF2B5EF4-FFF2-40B4-BE49-F238E27FC236}">
                <a16:creationId xmlns:a16="http://schemas.microsoft.com/office/drawing/2014/main" id="{935A9A26-2E79-2227-033B-9642CB86A1B8}"/>
              </a:ext>
            </a:extLst>
          </p:cNvPr>
          <p:cNvSpPr>
            <a:spLocks noGrp="1"/>
          </p:cNvSpPr>
          <p:nvPr>
            <p:ph type="body" sz="quarter" idx="13"/>
          </p:nvPr>
        </p:nvSpPr>
        <p:spPr>
          <a:xfrm>
            <a:off x="478800" y="1799999"/>
            <a:ext cx="11232188" cy="4572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05011076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mbstones_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2A63C-C2A9-19C4-191F-E4355E125349}"/>
              </a:ext>
            </a:extLst>
          </p:cNvPr>
          <p:cNvSpPr>
            <a:spLocks noGrp="1"/>
          </p:cNvSpPr>
          <p:nvPr>
            <p:ph type="title"/>
          </p:nvPr>
        </p:nvSpPr>
        <p:spPr>
          <a:xfrm>
            <a:off x="477838" y="722313"/>
            <a:ext cx="11233150" cy="596900"/>
          </a:xfrm>
        </p:spPr>
        <p:txBody>
          <a:bodyPr>
            <a:noAutofit/>
          </a:bodyPr>
          <a:lstStyle/>
          <a:p>
            <a:r>
              <a:rPr lang="en-US"/>
              <a:t>Click to edit Master title style</a:t>
            </a:r>
            <a:endParaRPr lang="en-GB"/>
          </a:p>
        </p:txBody>
      </p:sp>
      <p:sp>
        <p:nvSpPr>
          <p:cNvPr id="3" name="Footer Placeholder 2">
            <a:extLst>
              <a:ext uri="{FF2B5EF4-FFF2-40B4-BE49-F238E27FC236}">
                <a16:creationId xmlns:a16="http://schemas.microsoft.com/office/drawing/2014/main" id="{9C696717-A59A-4F00-2453-CB1932CEF752}"/>
              </a:ext>
            </a:extLst>
          </p:cNvPr>
          <p:cNvSpPr>
            <a:spLocks noGrp="1"/>
          </p:cNvSpPr>
          <p:nvPr>
            <p:ph type="ftr" sz="quarter" idx="10"/>
          </p:nvPr>
        </p:nvSpPr>
        <p:spPr/>
        <p:txBody>
          <a:bodyPr/>
          <a:lstStyle/>
          <a:p>
            <a:pPr>
              <a:defRPr/>
            </a:pPr>
            <a:endParaRPr lang="en-GB" dirty="0"/>
          </a:p>
        </p:txBody>
      </p:sp>
      <p:sp>
        <p:nvSpPr>
          <p:cNvPr id="4" name="Slide Number Placeholder 3">
            <a:extLst>
              <a:ext uri="{FF2B5EF4-FFF2-40B4-BE49-F238E27FC236}">
                <a16:creationId xmlns:a16="http://schemas.microsoft.com/office/drawing/2014/main" id="{3AF02344-3AD6-541E-63CC-6890E6AD3375}"/>
              </a:ext>
            </a:extLst>
          </p:cNvPr>
          <p:cNvSpPr>
            <a:spLocks noGrp="1"/>
          </p:cNvSpPr>
          <p:nvPr>
            <p:ph type="sldNum" sz="quarter" idx="11"/>
          </p:nvPr>
        </p:nvSpPr>
        <p:spPr/>
        <p:txBody>
          <a:bodyPr/>
          <a:lstStyle/>
          <a:p>
            <a:pPr>
              <a:defRPr/>
            </a:pPr>
            <a:r>
              <a:rPr lang="en-GB"/>
              <a:t>  Hogan Lovells </a:t>
            </a:r>
            <a:r>
              <a:rPr lang="en-GB" b="1">
                <a:solidFill>
                  <a:schemeClr val="bg2"/>
                </a:solidFill>
              </a:rPr>
              <a:t>|</a:t>
            </a:r>
            <a:r>
              <a:rPr lang="en-GB"/>
              <a:t> </a:t>
            </a:r>
            <a:fld id="{3519E23E-EBF3-41AC-BD2C-3C0892D54277}" type="slidenum">
              <a:rPr lang="en-GB" smtClean="0"/>
              <a:pPr>
                <a:defRPr/>
              </a:pPr>
              <a:t>‹#›</a:t>
            </a:fld>
            <a:endParaRPr lang="en-GB"/>
          </a:p>
        </p:txBody>
      </p:sp>
      <p:sp>
        <p:nvSpPr>
          <p:cNvPr id="5" name="Text Placeholder 6">
            <a:extLst>
              <a:ext uri="{FF2B5EF4-FFF2-40B4-BE49-F238E27FC236}">
                <a16:creationId xmlns:a16="http://schemas.microsoft.com/office/drawing/2014/main" id="{4ECF4AAC-23C4-DE9F-0BCE-0A0100144EF0}"/>
              </a:ext>
            </a:extLst>
          </p:cNvPr>
          <p:cNvSpPr>
            <a:spLocks noGrp="1"/>
          </p:cNvSpPr>
          <p:nvPr>
            <p:ph type="body" sz="quarter" idx="12"/>
          </p:nvPr>
        </p:nvSpPr>
        <p:spPr>
          <a:xfrm>
            <a:off x="477838" y="382513"/>
            <a:ext cx="5436000" cy="324000"/>
          </a:xfrm>
        </p:spPr>
        <p:txBody>
          <a:bodyPr>
            <a:noAutofit/>
          </a:bodyPr>
          <a:lstStyle>
            <a:lvl1pPr marL="312738" indent="-312738">
              <a:buClr>
                <a:schemeClr val="bg2"/>
              </a:buClr>
              <a:buSzPct val="100000"/>
              <a:buFont typeface="Webdings" panose="05030102010509060703" pitchFamily="18" charset="2"/>
              <a:buChar char=""/>
              <a:defRPr sz="1600"/>
            </a:lvl1pPr>
          </a:lstStyle>
          <a:p>
            <a:pPr lvl="0"/>
            <a:r>
              <a:rPr lang="en-US"/>
              <a:t>Click to edit Master text styles</a:t>
            </a:r>
          </a:p>
        </p:txBody>
      </p:sp>
      <p:sp>
        <p:nvSpPr>
          <p:cNvPr id="7" name="Text Placeholder 6">
            <a:extLst>
              <a:ext uri="{FF2B5EF4-FFF2-40B4-BE49-F238E27FC236}">
                <a16:creationId xmlns:a16="http://schemas.microsoft.com/office/drawing/2014/main" id="{D4857A2E-0A03-BB3D-B567-E30511A7D3CB}"/>
              </a:ext>
            </a:extLst>
          </p:cNvPr>
          <p:cNvSpPr>
            <a:spLocks noGrp="1"/>
          </p:cNvSpPr>
          <p:nvPr>
            <p:ph type="body" sz="quarter" idx="13"/>
          </p:nvPr>
        </p:nvSpPr>
        <p:spPr>
          <a:xfrm>
            <a:off x="478800" y="1728000"/>
            <a:ext cx="2076238" cy="478800"/>
          </a:xfrm>
        </p:spPr>
        <p:txBody>
          <a:bodyPr anchor="ctr">
            <a:noAutofit/>
          </a:bodyPr>
          <a:lstStyle>
            <a:lvl1pPr marL="0" indent="0">
              <a:buNone/>
              <a:defRPr/>
            </a:lvl1pPr>
            <a:lvl2pPr marL="179387" indent="0">
              <a:buNone/>
              <a:defRPr/>
            </a:lvl2pPr>
            <a:lvl3pPr marL="358775" indent="0">
              <a:buNone/>
              <a:defRPr/>
            </a:lvl3pPr>
            <a:lvl4pPr marL="539750" indent="0">
              <a:buNone/>
              <a:defRPr/>
            </a:lvl4pPr>
            <a:lvl5pPr marL="719137" indent="0">
              <a:buNone/>
              <a:defRPr/>
            </a:lvl5pPr>
          </a:lstStyle>
          <a:p>
            <a:pPr lvl="0"/>
            <a:r>
              <a:rPr lang="en-US"/>
              <a:t>Click to edit Master text styles</a:t>
            </a:r>
          </a:p>
        </p:txBody>
      </p:sp>
      <p:sp>
        <p:nvSpPr>
          <p:cNvPr id="11" name="Text Placeholder 10">
            <a:extLst>
              <a:ext uri="{FF2B5EF4-FFF2-40B4-BE49-F238E27FC236}">
                <a16:creationId xmlns:a16="http://schemas.microsoft.com/office/drawing/2014/main" id="{9DF6EE9D-59B2-326C-DDB9-EA5C53157E0B}"/>
              </a:ext>
            </a:extLst>
          </p:cNvPr>
          <p:cNvSpPr>
            <a:spLocks noGrp="1"/>
          </p:cNvSpPr>
          <p:nvPr>
            <p:ph type="body" sz="quarter" idx="15"/>
          </p:nvPr>
        </p:nvSpPr>
        <p:spPr>
          <a:xfrm>
            <a:off x="477838" y="2484000"/>
            <a:ext cx="2556000" cy="1317600"/>
          </a:xfrm>
          <a:solidFill>
            <a:schemeClr val="accent2">
              <a:lumMod val="20000"/>
              <a:lumOff val="80000"/>
            </a:schemeClr>
          </a:solidFill>
        </p:spPr>
        <p:txBody>
          <a:bodyPr lIns="72000" tIns="144000" rIns="72000" bIns="144000">
            <a:noAutofit/>
          </a:bodyPr>
          <a:lstStyle>
            <a:lvl1pPr marL="0" indent="0">
              <a:buNone/>
              <a:defRPr sz="1100"/>
            </a:lvl1pPr>
            <a:lvl2pPr marL="179387" indent="0">
              <a:buNone/>
              <a:defRPr sz="1100"/>
            </a:lvl2pPr>
            <a:lvl3pPr marL="358775" indent="0">
              <a:buNone/>
              <a:defRPr sz="1100"/>
            </a:lvl3pPr>
            <a:lvl4pPr marL="539750" indent="0">
              <a:buNone/>
              <a:defRPr sz="1100"/>
            </a:lvl4pPr>
            <a:lvl5pPr marL="719137" indent="0">
              <a:buNone/>
              <a:defRPr sz="1100"/>
            </a:lvl5pPr>
          </a:lstStyle>
          <a:p>
            <a:pPr lvl="0"/>
            <a:r>
              <a:rPr lang="en-US"/>
              <a:t>Click to edit Master text styles</a:t>
            </a:r>
          </a:p>
        </p:txBody>
      </p:sp>
      <p:sp>
        <p:nvSpPr>
          <p:cNvPr id="12" name="Text Placeholder 6">
            <a:extLst>
              <a:ext uri="{FF2B5EF4-FFF2-40B4-BE49-F238E27FC236}">
                <a16:creationId xmlns:a16="http://schemas.microsoft.com/office/drawing/2014/main" id="{FF46BC36-FA66-B79D-6BF1-3110C292F118}"/>
              </a:ext>
            </a:extLst>
          </p:cNvPr>
          <p:cNvSpPr>
            <a:spLocks noGrp="1"/>
          </p:cNvSpPr>
          <p:nvPr>
            <p:ph type="body" sz="quarter" idx="16"/>
          </p:nvPr>
        </p:nvSpPr>
        <p:spPr>
          <a:xfrm>
            <a:off x="3370863" y="1728000"/>
            <a:ext cx="2077200" cy="478800"/>
          </a:xfrm>
        </p:spPr>
        <p:txBody>
          <a:bodyPr anchor="ctr">
            <a:noAutofit/>
          </a:bodyPr>
          <a:lstStyle>
            <a:lvl1pPr marL="0" indent="0">
              <a:buNone/>
              <a:defRPr/>
            </a:lvl1pPr>
            <a:lvl2pPr marL="179387" indent="0">
              <a:buNone/>
              <a:defRPr/>
            </a:lvl2pPr>
            <a:lvl3pPr marL="358775" indent="0">
              <a:buNone/>
              <a:defRPr/>
            </a:lvl3pPr>
            <a:lvl4pPr marL="539750" indent="0">
              <a:buNone/>
              <a:defRPr/>
            </a:lvl4pPr>
            <a:lvl5pPr marL="719137" indent="0">
              <a:buNone/>
              <a:defRPr/>
            </a:lvl5pPr>
          </a:lstStyle>
          <a:p>
            <a:pPr lvl="0"/>
            <a:r>
              <a:rPr lang="en-US"/>
              <a:t>Click to edit Master text styles</a:t>
            </a:r>
          </a:p>
        </p:txBody>
      </p:sp>
      <p:sp>
        <p:nvSpPr>
          <p:cNvPr id="14" name="Text Placeholder 10">
            <a:extLst>
              <a:ext uri="{FF2B5EF4-FFF2-40B4-BE49-F238E27FC236}">
                <a16:creationId xmlns:a16="http://schemas.microsoft.com/office/drawing/2014/main" id="{287B0EA5-C8A9-190B-DDA2-203DB5785F2E}"/>
              </a:ext>
            </a:extLst>
          </p:cNvPr>
          <p:cNvSpPr>
            <a:spLocks noGrp="1"/>
          </p:cNvSpPr>
          <p:nvPr>
            <p:ph type="body" sz="quarter" idx="18"/>
          </p:nvPr>
        </p:nvSpPr>
        <p:spPr>
          <a:xfrm>
            <a:off x="3370221" y="2484000"/>
            <a:ext cx="2556000" cy="1317600"/>
          </a:xfrm>
          <a:solidFill>
            <a:schemeClr val="accent2">
              <a:lumMod val="20000"/>
              <a:lumOff val="80000"/>
            </a:schemeClr>
          </a:solidFill>
        </p:spPr>
        <p:txBody>
          <a:bodyPr lIns="72000" tIns="144000" rIns="72000" bIns="144000">
            <a:noAutofit/>
          </a:bodyPr>
          <a:lstStyle>
            <a:lvl1pPr marL="0" indent="0">
              <a:buNone/>
              <a:defRPr sz="1100"/>
            </a:lvl1pPr>
            <a:lvl2pPr marL="179387" indent="0">
              <a:buNone/>
              <a:defRPr sz="1100"/>
            </a:lvl2pPr>
            <a:lvl3pPr marL="358775" indent="0">
              <a:buNone/>
              <a:defRPr sz="1100"/>
            </a:lvl3pPr>
            <a:lvl4pPr marL="539750" indent="0">
              <a:buNone/>
              <a:defRPr sz="1100"/>
            </a:lvl4pPr>
            <a:lvl5pPr marL="719137" indent="0">
              <a:buNone/>
              <a:defRPr sz="1100"/>
            </a:lvl5pPr>
          </a:lstStyle>
          <a:p>
            <a:pPr lvl="0"/>
            <a:r>
              <a:rPr lang="en-US"/>
              <a:t>Click to edit Master text styles</a:t>
            </a:r>
          </a:p>
        </p:txBody>
      </p:sp>
      <p:sp>
        <p:nvSpPr>
          <p:cNvPr id="15" name="Text Placeholder 6">
            <a:extLst>
              <a:ext uri="{FF2B5EF4-FFF2-40B4-BE49-F238E27FC236}">
                <a16:creationId xmlns:a16="http://schemas.microsoft.com/office/drawing/2014/main" id="{A91BC719-54EB-B217-B993-59F4C86347FD}"/>
              </a:ext>
            </a:extLst>
          </p:cNvPr>
          <p:cNvSpPr>
            <a:spLocks noGrp="1"/>
          </p:cNvSpPr>
          <p:nvPr>
            <p:ph type="body" sz="quarter" idx="19"/>
          </p:nvPr>
        </p:nvSpPr>
        <p:spPr>
          <a:xfrm>
            <a:off x="6262926" y="1728000"/>
            <a:ext cx="2077200" cy="478800"/>
          </a:xfrm>
        </p:spPr>
        <p:txBody>
          <a:bodyPr anchor="ctr">
            <a:noAutofit/>
          </a:bodyPr>
          <a:lstStyle>
            <a:lvl1pPr marL="0" indent="0">
              <a:buNone/>
              <a:defRPr/>
            </a:lvl1pPr>
            <a:lvl2pPr marL="179387" indent="0">
              <a:buNone/>
              <a:defRPr/>
            </a:lvl2pPr>
            <a:lvl3pPr marL="358775" indent="0">
              <a:buNone/>
              <a:defRPr/>
            </a:lvl3pPr>
            <a:lvl4pPr marL="539750" indent="0">
              <a:buNone/>
              <a:defRPr/>
            </a:lvl4pPr>
            <a:lvl5pPr marL="719137" indent="0">
              <a:buNone/>
              <a:defRPr/>
            </a:lvl5pPr>
          </a:lstStyle>
          <a:p>
            <a:pPr lvl="0"/>
            <a:r>
              <a:rPr lang="en-US"/>
              <a:t>Click to edit Master text styles</a:t>
            </a:r>
          </a:p>
        </p:txBody>
      </p:sp>
      <p:sp>
        <p:nvSpPr>
          <p:cNvPr id="17" name="Text Placeholder 10">
            <a:extLst>
              <a:ext uri="{FF2B5EF4-FFF2-40B4-BE49-F238E27FC236}">
                <a16:creationId xmlns:a16="http://schemas.microsoft.com/office/drawing/2014/main" id="{C6594F1A-8CE8-76BF-7D0D-3BAE329034E0}"/>
              </a:ext>
            </a:extLst>
          </p:cNvPr>
          <p:cNvSpPr>
            <a:spLocks noGrp="1"/>
          </p:cNvSpPr>
          <p:nvPr>
            <p:ph type="body" sz="quarter" idx="21"/>
          </p:nvPr>
        </p:nvSpPr>
        <p:spPr>
          <a:xfrm>
            <a:off x="6262604" y="2484000"/>
            <a:ext cx="2556000" cy="1317600"/>
          </a:xfrm>
          <a:solidFill>
            <a:schemeClr val="accent2">
              <a:lumMod val="20000"/>
              <a:lumOff val="80000"/>
            </a:schemeClr>
          </a:solidFill>
        </p:spPr>
        <p:txBody>
          <a:bodyPr lIns="72000" tIns="144000" rIns="72000" bIns="144000">
            <a:noAutofit/>
          </a:bodyPr>
          <a:lstStyle>
            <a:lvl1pPr marL="0" indent="0">
              <a:buNone/>
              <a:defRPr sz="1100"/>
            </a:lvl1pPr>
            <a:lvl2pPr marL="179387" indent="0">
              <a:buNone/>
              <a:defRPr sz="1100"/>
            </a:lvl2pPr>
            <a:lvl3pPr marL="358775" indent="0">
              <a:buNone/>
              <a:defRPr sz="1100"/>
            </a:lvl3pPr>
            <a:lvl4pPr marL="539750" indent="0">
              <a:buNone/>
              <a:defRPr sz="1100"/>
            </a:lvl4pPr>
            <a:lvl5pPr marL="719137" indent="0">
              <a:buNone/>
              <a:defRPr sz="1100"/>
            </a:lvl5pPr>
          </a:lstStyle>
          <a:p>
            <a:pPr lvl="0"/>
            <a:r>
              <a:rPr lang="en-US"/>
              <a:t>Click to edit Master text styles</a:t>
            </a:r>
          </a:p>
        </p:txBody>
      </p:sp>
      <p:sp>
        <p:nvSpPr>
          <p:cNvPr id="18" name="Text Placeholder 6">
            <a:extLst>
              <a:ext uri="{FF2B5EF4-FFF2-40B4-BE49-F238E27FC236}">
                <a16:creationId xmlns:a16="http://schemas.microsoft.com/office/drawing/2014/main" id="{46B97950-4DBD-AABC-E74C-511BD9A03023}"/>
              </a:ext>
            </a:extLst>
          </p:cNvPr>
          <p:cNvSpPr>
            <a:spLocks noGrp="1"/>
          </p:cNvSpPr>
          <p:nvPr>
            <p:ph type="body" sz="quarter" idx="22"/>
          </p:nvPr>
        </p:nvSpPr>
        <p:spPr>
          <a:xfrm>
            <a:off x="9154988" y="1728000"/>
            <a:ext cx="2077200" cy="478800"/>
          </a:xfrm>
        </p:spPr>
        <p:txBody>
          <a:bodyPr anchor="ctr">
            <a:noAutofit/>
          </a:bodyPr>
          <a:lstStyle>
            <a:lvl1pPr marL="0" indent="0">
              <a:buNone/>
              <a:defRPr/>
            </a:lvl1pPr>
            <a:lvl2pPr marL="179387" indent="0">
              <a:buNone/>
              <a:defRPr/>
            </a:lvl2pPr>
            <a:lvl3pPr marL="358775" indent="0">
              <a:buNone/>
              <a:defRPr/>
            </a:lvl3pPr>
            <a:lvl4pPr marL="539750" indent="0">
              <a:buNone/>
              <a:defRPr/>
            </a:lvl4pPr>
            <a:lvl5pPr marL="719137" indent="0">
              <a:buNone/>
              <a:defRPr/>
            </a:lvl5pPr>
          </a:lstStyle>
          <a:p>
            <a:pPr lvl="0"/>
            <a:r>
              <a:rPr lang="en-US"/>
              <a:t>Click to edit Master text styles</a:t>
            </a:r>
          </a:p>
        </p:txBody>
      </p:sp>
      <p:sp>
        <p:nvSpPr>
          <p:cNvPr id="20" name="Text Placeholder 10">
            <a:extLst>
              <a:ext uri="{FF2B5EF4-FFF2-40B4-BE49-F238E27FC236}">
                <a16:creationId xmlns:a16="http://schemas.microsoft.com/office/drawing/2014/main" id="{45B1F25C-8376-4C6D-F1AF-576DF5A0D49D}"/>
              </a:ext>
            </a:extLst>
          </p:cNvPr>
          <p:cNvSpPr>
            <a:spLocks noGrp="1"/>
          </p:cNvSpPr>
          <p:nvPr>
            <p:ph type="body" sz="quarter" idx="24"/>
          </p:nvPr>
        </p:nvSpPr>
        <p:spPr>
          <a:xfrm>
            <a:off x="9154988" y="2484000"/>
            <a:ext cx="2556000" cy="1317600"/>
          </a:xfrm>
          <a:solidFill>
            <a:schemeClr val="accent2">
              <a:lumMod val="20000"/>
              <a:lumOff val="80000"/>
            </a:schemeClr>
          </a:solidFill>
        </p:spPr>
        <p:txBody>
          <a:bodyPr lIns="72000" tIns="144000" rIns="72000" bIns="144000">
            <a:noAutofit/>
          </a:bodyPr>
          <a:lstStyle>
            <a:lvl1pPr marL="0" indent="0">
              <a:buNone/>
              <a:defRPr sz="1100"/>
            </a:lvl1pPr>
            <a:lvl2pPr marL="179387" indent="0">
              <a:buNone/>
              <a:defRPr sz="1100"/>
            </a:lvl2pPr>
            <a:lvl3pPr marL="358775" indent="0">
              <a:buNone/>
              <a:defRPr sz="1100"/>
            </a:lvl3pPr>
            <a:lvl4pPr marL="539750" indent="0">
              <a:buNone/>
              <a:defRPr sz="1100"/>
            </a:lvl4pPr>
            <a:lvl5pPr marL="719137" indent="0">
              <a:buNone/>
              <a:defRPr sz="1100"/>
            </a:lvl5pPr>
          </a:lstStyle>
          <a:p>
            <a:pPr lvl="0"/>
            <a:r>
              <a:rPr lang="en-US"/>
              <a:t>Click to edit Master text styles</a:t>
            </a:r>
          </a:p>
        </p:txBody>
      </p:sp>
      <p:sp>
        <p:nvSpPr>
          <p:cNvPr id="24" name="Text Placeholder 6">
            <a:extLst>
              <a:ext uri="{FF2B5EF4-FFF2-40B4-BE49-F238E27FC236}">
                <a16:creationId xmlns:a16="http://schemas.microsoft.com/office/drawing/2014/main" id="{0D9C0732-20C9-D841-BAA8-32C86147EF00}"/>
              </a:ext>
            </a:extLst>
          </p:cNvPr>
          <p:cNvSpPr>
            <a:spLocks noGrp="1"/>
          </p:cNvSpPr>
          <p:nvPr>
            <p:ph type="body" sz="quarter" idx="28"/>
          </p:nvPr>
        </p:nvSpPr>
        <p:spPr>
          <a:xfrm>
            <a:off x="478800" y="4068000"/>
            <a:ext cx="2076238" cy="478800"/>
          </a:xfrm>
        </p:spPr>
        <p:txBody>
          <a:bodyPr anchor="ctr">
            <a:noAutofit/>
          </a:bodyPr>
          <a:lstStyle>
            <a:lvl1pPr marL="0" indent="0">
              <a:buNone/>
              <a:defRPr/>
            </a:lvl1pPr>
            <a:lvl2pPr marL="179387" indent="0">
              <a:buNone/>
              <a:defRPr/>
            </a:lvl2pPr>
            <a:lvl3pPr marL="358775" indent="0">
              <a:buNone/>
              <a:defRPr/>
            </a:lvl3pPr>
            <a:lvl4pPr marL="539750" indent="0">
              <a:buNone/>
              <a:defRPr/>
            </a:lvl4pPr>
            <a:lvl5pPr marL="719137" indent="0">
              <a:buNone/>
              <a:defRPr/>
            </a:lvl5pPr>
          </a:lstStyle>
          <a:p>
            <a:pPr lvl="0"/>
            <a:r>
              <a:rPr lang="en-US"/>
              <a:t>Click to edit Master text styles</a:t>
            </a:r>
          </a:p>
        </p:txBody>
      </p:sp>
      <p:sp>
        <p:nvSpPr>
          <p:cNvPr id="26" name="Text Placeholder 10">
            <a:extLst>
              <a:ext uri="{FF2B5EF4-FFF2-40B4-BE49-F238E27FC236}">
                <a16:creationId xmlns:a16="http://schemas.microsoft.com/office/drawing/2014/main" id="{4EC778EB-EA04-C871-B5EE-A040E4E89A4E}"/>
              </a:ext>
            </a:extLst>
          </p:cNvPr>
          <p:cNvSpPr>
            <a:spLocks noGrp="1"/>
          </p:cNvSpPr>
          <p:nvPr>
            <p:ph type="body" sz="quarter" idx="30"/>
          </p:nvPr>
        </p:nvSpPr>
        <p:spPr>
          <a:xfrm>
            <a:off x="477838" y="4824000"/>
            <a:ext cx="2556000" cy="1317600"/>
          </a:xfrm>
          <a:solidFill>
            <a:schemeClr val="accent2">
              <a:lumMod val="20000"/>
              <a:lumOff val="80000"/>
            </a:schemeClr>
          </a:solidFill>
        </p:spPr>
        <p:txBody>
          <a:bodyPr lIns="72000" tIns="144000" rIns="72000" bIns="144000">
            <a:noAutofit/>
          </a:bodyPr>
          <a:lstStyle>
            <a:lvl1pPr marL="0" indent="0">
              <a:buNone/>
              <a:defRPr sz="1100"/>
            </a:lvl1pPr>
            <a:lvl2pPr marL="179387" indent="0">
              <a:buNone/>
              <a:defRPr sz="1100"/>
            </a:lvl2pPr>
            <a:lvl3pPr marL="358775" indent="0">
              <a:buNone/>
              <a:defRPr sz="1100"/>
            </a:lvl3pPr>
            <a:lvl4pPr marL="539750" indent="0">
              <a:buNone/>
              <a:defRPr sz="1100"/>
            </a:lvl4pPr>
            <a:lvl5pPr marL="719137" indent="0">
              <a:buNone/>
              <a:defRPr sz="1100"/>
            </a:lvl5pPr>
          </a:lstStyle>
          <a:p>
            <a:pPr lvl="0"/>
            <a:r>
              <a:rPr lang="en-US"/>
              <a:t>Click to edit Master text styles</a:t>
            </a:r>
          </a:p>
        </p:txBody>
      </p:sp>
      <p:sp>
        <p:nvSpPr>
          <p:cNvPr id="27" name="Text Placeholder 6">
            <a:extLst>
              <a:ext uri="{FF2B5EF4-FFF2-40B4-BE49-F238E27FC236}">
                <a16:creationId xmlns:a16="http://schemas.microsoft.com/office/drawing/2014/main" id="{B165C547-0C4F-D79F-E4A9-14AB3B57FF05}"/>
              </a:ext>
            </a:extLst>
          </p:cNvPr>
          <p:cNvSpPr>
            <a:spLocks noGrp="1"/>
          </p:cNvSpPr>
          <p:nvPr>
            <p:ph type="body" sz="quarter" idx="31"/>
          </p:nvPr>
        </p:nvSpPr>
        <p:spPr>
          <a:xfrm>
            <a:off x="3370863" y="4068000"/>
            <a:ext cx="2077200" cy="478800"/>
          </a:xfrm>
        </p:spPr>
        <p:txBody>
          <a:bodyPr anchor="ctr">
            <a:noAutofit/>
          </a:bodyPr>
          <a:lstStyle>
            <a:lvl1pPr marL="0" indent="0">
              <a:buNone/>
              <a:defRPr/>
            </a:lvl1pPr>
            <a:lvl2pPr marL="179387" indent="0">
              <a:buNone/>
              <a:defRPr/>
            </a:lvl2pPr>
            <a:lvl3pPr marL="358775" indent="0">
              <a:buNone/>
              <a:defRPr/>
            </a:lvl3pPr>
            <a:lvl4pPr marL="539750" indent="0">
              <a:buNone/>
              <a:defRPr/>
            </a:lvl4pPr>
            <a:lvl5pPr marL="719137" indent="0">
              <a:buNone/>
              <a:defRPr/>
            </a:lvl5pPr>
          </a:lstStyle>
          <a:p>
            <a:pPr lvl="0"/>
            <a:r>
              <a:rPr lang="en-US"/>
              <a:t>Click to edit Master text styles</a:t>
            </a:r>
          </a:p>
        </p:txBody>
      </p:sp>
      <p:sp>
        <p:nvSpPr>
          <p:cNvPr id="29" name="Text Placeholder 10">
            <a:extLst>
              <a:ext uri="{FF2B5EF4-FFF2-40B4-BE49-F238E27FC236}">
                <a16:creationId xmlns:a16="http://schemas.microsoft.com/office/drawing/2014/main" id="{809D424B-C4CC-B5A7-DF11-37D352574D0B}"/>
              </a:ext>
            </a:extLst>
          </p:cNvPr>
          <p:cNvSpPr>
            <a:spLocks noGrp="1"/>
          </p:cNvSpPr>
          <p:nvPr>
            <p:ph type="body" sz="quarter" idx="33"/>
          </p:nvPr>
        </p:nvSpPr>
        <p:spPr>
          <a:xfrm>
            <a:off x="3370221" y="4824000"/>
            <a:ext cx="2556000" cy="1317600"/>
          </a:xfrm>
          <a:solidFill>
            <a:schemeClr val="accent2">
              <a:lumMod val="20000"/>
              <a:lumOff val="80000"/>
            </a:schemeClr>
          </a:solidFill>
        </p:spPr>
        <p:txBody>
          <a:bodyPr lIns="72000" tIns="144000" rIns="72000" bIns="144000">
            <a:noAutofit/>
          </a:bodyPr>
          <a:lstStyle>
            <a:lvl1pPr marL="0" indent="0">
              <a:buNone/>
              <a:defRPr sz="1100"/>
            </a:lvl1pPr>
            <a:lvl2pPr marL="179387" indent="0">
              <a:buNone/>
              <a:defRPr sz="1100"/>
            </a:lvl2pPr>
            <a:lvl3pPr marL="358775" indent="0">
              <a:buNone/>
              <a:defRPr sz="1100"/>
            </a:lvl3pPr>
            <a:lvl4pPr marL="539750" indent="0">
              <a:buNone/>
              <a:defRPr sz="1100"/>
            </a:lvl4pPr>
            <a:lvl5pPr marL="719137" indent="0">
              <a:buNone/>
              <a:defRPr sz="1100"/>
            </a:lvl5pPr>
          </a:lstStyle>
          <a:p>
            <a:pPr lvl="0"/>
            <a:r>
              <a:rPr lang="en-US"/>
              <a:t>Click to edit Master text styles</a:t>
            </a:r>
          </a:p>
        </p:txBody>
      </p:sp>
      <p:sp>
        <p:nvSpPr>
          <p:cNvPr id="30" name="Text Placeholder 6">
            <a:extLst>
              <a:ext uri="{FF2B5EF4-FFF2-40B4-BE49-F238E27FC236}">
                <a16:creationId xmlns:a16="http://schemas.microsoft.com/office/drawing/2014/main" id="{F248CF8A-DD48-9007-823A-CC39C82AC719}"/>
              </a:ext>
            </a:extLst>
          </p:cNvPr>
          <p:cNvSpPr>
            <a:spLocks noGrp="1"/>
          </p:cNvSpPr>
          <p:nvPr>
            <p:ph type="body" sz="quarter" idx="34"/>
          </p:nvPr>
        </p:nvSpPr>
        <p:spPr>
          <a:xfrm>
            <a:off x="6262926" y="4068000"/>
            <a:ext cx="2077200" cy="478800"/>
          </a:xfrm>
        </p:spPr>
        <p:txBody>
          <a:bodyPr anchor="ctr">
            <a:noAutofit/>
          </a:bodyPr>
          <a:lstStyle>
            <a:lvl1pPr marL="0" indent="0">
              <a:buNone/>
              <a:defRPr/>
            </a:lvl1pPr>
            <a:lvl2pPr marL="179387" indent="0">
              <a:buNone/>
              <a:defRPr/>
            </a:lvl2pPr>
            <a:lvl3pPr marL="358775" indent="0">
              <a:buNone/>
              <a:defRPr/>
            </a:lvl3pPr>
            <a:lvl4pPr marL="539750" indent="0">
              <a:buNone/>
              <a:defRPr/>
            </a:lvl4pPr>
            <a:lvl5pPr marL="719137" indent="0">
              <a:buNone/>
              <a:defRPr/>
            </a:lvl5pPr>
          </a:lstStyle>
          <a:p>
            <a:pPr lvl="0"/>
            <a:r>
              <a:rPr lang="en-US"/>
              <a:t>Click to edit Master text styles</a:t>
            </a:r>
          </a:p>
        </p:txBody>
      </p:sp>
      <p:sp>
        <p:nvSpPr>
          <p:cNvPr id="32" name="Text Placeholder 10">
            <a:extLst>
              <a:ext uri="{FF2B5EF4-FFF2-40B4-BE49-F238E27FC236}">
                <a16:creationId xmlns:a16="http://schemas.microsoft.com/office/drawing/2014/main" id="{17CED0A4-691A-E6EC-BCDE-9CC206FB9F37}"/>
              </a:ext>
            </a:extLst>
          </p:cNvPr>
          <p:cNvSpPr>
            <a:spLocks noGrp="1"/>
          </p:cNvSpPr>
          <p:nvPr>
            <p:ph type="body" sz="quarter" idx="36"/>
          </p:nvPr>
        </p:nvSpPr>
        <p:spPr>
          <a:xfrm>
            <a:off x="6262604" y="4824000"/>
            <a:ext cx="2556000" cy="1317600"/>
          </a:xfrm>
          <a:solidFill>
            <a:schemeClr val="accent2">
              <a:lumMod val="20000"/>
              <a:lumOff val="80000"/>
            </a:schemeClr>
          </a:solidFill>
        </p:spPr>
        <p:txBody>
          <a:bodyPr lIns="72000" tIns="144000" rIns="72000" bIns="144000">
            <a:noAutofit/>
          </a:bodyPr>
          <a:lstStyle>
            <a:lvl1pPr marL="0" indent="0">
              <a:buNone/>
              <a:defRPr sz="1100"/>
            </a:lvl1pPr>
            <a:lvl2pPr marL="179387" indent="0">
              <a:buNone/>
              <a:defRPr sz="1100"/>
            </a:lvl2pPr>
            <a:lvl3pPr marL="358775" indent="0">
              <a:buNone/>
              <a:defRPr sz="1100"/>
            </a:lvl3pPr>
            <a:lvl4pPr marL="539750" indent="0">
              <a:buNone/>
              <a:defRPr sz="1100"/>
            </a:lvl4pPr>
            <a:lvl5pPr marL="719137" indent="0">
              <a:buNone/>
              <a:defRPr sz="1100"/>
            </a:lvl5pPr>
          </a:lstStyle>
          <a:p>
            <a:pPr lvl="0"/>
            <a:r>
              <a:rPr lang="en-US"/>
              <a:t>Click to edit Master text styles</a:t>
            </a:r>
          </a:p>
        </p:txBody>
      </p:sp>
      <p:sp>
        <p:nvSpPr>
          <p:cNvPr id="33" name="Text Placeholder 6">
            <a:extLst>
              <a:ext uri="{FF2B5EF4-FFF2-40B4-BE49-F238E27FC236}">
                <a16:creationId xmlns:a16="http://schemas.microsoft.com/office/drawing/2014/main" id="{56FB7E48-EB33-CB44-E2D9-336A878089C7}"/>
              </a:ext>
            </a:extLst>
          </p:cNvPr>
          <p:cNvSpPr>
            <a:spLocks noGrp="1"/>
          </p:cNvSpPr>
          <p:nvPr>
            <p:ph type="body" sz="quarter" idx="37"/>
          </p:nvPr>
        </p:nvSpPr>
        <p:spPr>
          <a:xfrm>
            <a:off x="9154988" y="4068000"/>
            <a:ext cx="2077200" cy="478800"/>
          </a:xfrm>
        </p:spPr>
        <p:txBody>
          <a:bodyPr anchor="ctr">
            <a:noAutofit/>
          </a:bodyPr>
          <a:lstStyle>
            <a:lvl1pPr marL="0" indent="0">
              <a:buNone/>
              <a:defRPr/>
            </a:lvl1pPr>
            <a:lvl2pPr marL="179387" indent="0">
              <a:buNone/>
              <a:defRPr/>
            </a:lvl2pPr>
            <a:lvl3pPr marL="358775" indent="0">
              <a:buNone/>
              <a:defRPr/>
            </a:lvl3pPr>
            <a:lvl4pPr marL="539750" indent="0">
              <a:buNone/>
              <a:defRPr/>
            </a:lvl4pPr>
            <a:lvl5pPr marL="719137" indent="0">
              <a:buNone/>
              <a:defRPr/>
            </a:lvl5pPr>
          </a:lstStyle>
          <a:p>
            <a:pPr lvl="0"/>
            <a:r>
              <a:rPr lang="en-US"/>
              <a:t>Click to edit Master text styles</a:t>
            </a:r>
          </a:p>
        </p:txBody>
      </p:sp>
      <p:sp>
        <p:nvSpPr>
          <p:cNvPr id="35" name="Text Placeholder 10">
            <a:extLst>
              <a:ext uri="{FF2B5EF4-FFF2-40B4-BE49-F238E27FC236}">
                <a16:creationId xmlns:a16="http://schemas.microsoft.com/office/drawing/2014/main" id="{DB718772-6D0C-1322-2E5E-C2B9F729A53A}"/>
              </a:ext>
            </a:extLst>
          </p:cNvPr>
          <p:cNvSpPr>
            <a:spLocks noGrp="1"/>
          </p:cNvSpPr>
          <p:nvPr>
            <p:ph type="body" sz="quarter" idx="39"/>
          </p:nvPr>
        </p:nvSpPr>
        <p:spPr>
          <a:xfrm>
            <a:off x="9154988" y="4824000"/>
            <a:ext cx="2556000" cy="1317600"/>
          </a:xfrm>
          <a:solidFill>
            <a:schemeClr val="accent2">
              <a:lumMod val="20000"/>
              <a:lumOff val="80000"/>
            </a:schemeClr>
          </a:solidFill>
        </p:spPr>
        <p:txBody>
          <a:bodyPr lIns="72000" tIns="144000" rIns="72000" bIns="144000">
            <a:noAutofit/>
          </a:bodyPr>
          <a:lstStyle>
            <a:lvl1pPr marL="0" indent="0">
              <a:buNone/>
              <a:defRPr sz="1100"/>
            </a:lvl1pPr>
            <a:lvl2pPr marL="179387" indent="0">
              <a:buNone/>
              <a:defRPr sz="1100"/>
            </a:lvl2pPr>
            <a:lvl3pPr marL="358775" indent="0">
              <a:buNone/>
              <a:defRPr sz="1100"/>
            </a:lvl3pPr>
            <a:lvl4pPr marL="539750" indent="0">
              <a:buNone/>
              <a:defRPr sz="1100"/>
            </a:lvl4pPr>
            <a:lvl5pPr marL="719137" indent="0">
              <a:buNone/>
              <a:defRPr sz="1100"/>
            </a:lvl5pPr>
          </a:lstStyle>
          <a:p>
            <a:pPr lvl="0"/>
            <a:r>
              <a:rPr lang="en-US"/>
              <a:t>Click to edit Master text styles</a:t>
            </a:r>
          </a:p>
        </p:txBody>
      </p:sp>
      <p:sp>
        <p:nvSpPr>
          <p:cNvPr id="36" name="TextBox 35">
            <a:extLst>
              <a:ext uri="{FF2B5EF4-FFF2-40B4-BE49-F238E27FC236}">
                <a16:creationId xmlns:a16="http://schemas.microsoft.com/office/drawing/2014/main" id="{7EBED80F-07DC-926A-E3CF-7E4647A47DA3}"/>
              </a:ext>
            </a:extLst>
          </p:cNvPr>
          <p:cNvSpPr txBox="1"/>
          <p:nvPr userDrawn="1"/>
        </p:nvSpPr>
        <p:spPr>
          <a:xfrm>
            <a:off x="-3308350" y="0"/>
            <a:ext cx="3308350" cy="1661993"/>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GB" sz="1800" b="1" i="0" u="none" strike="noStrike" kern="1200" cap="none" spc="0" normalizeH="0" baseline="0" noProof="0" dirty="0">
                <a:ln>
                  <a:noFill/>
                </a:ln>
                <a:solidFill>
                  <a:srgbClr val="2C5E4F"/>
                </a:solidFill>
                <a:effectLst/>
                <a:uLnTx/>
                <a:uFillTx/>
                <a:latin typeface="Calibri"/>
              </a:rPr>
              <a:t>Credentials icons</a:t>
            </a:r>
          </a:p>
          <a:p>
            <a:pPr marL="0" marR="0" lvl="0" indent="0" algn="l" defTabSz="914400" rtl="0" eaLnBrk="0" fontAlgn="base" latinLnBrk="0" hangingPunct="0">
              <a:lnSpc>
                <a:spcPct val="100000"/>
              </a:lnSpc>
              <a:spcBef>
                <a:spcPct val="0"/>
              </a:spcBef>
              <a:spcAft>
                <a:spcPts val="600"/>
              </a:spcAft>
              <a:buClrTx/>
              <a:buSzTx/>
              <a:buFont typeface="Arial" panose="020B0604020202020204" pitchFamily="34" charset="0"/>
              <a:buNone/>
              <a:tabLst/>
              <a:defRPr/>
            </a:pPr>
            <a:r>
              <a:rPr kumimoji="0" lang="en-GB" sz="1400" b="0" i="0" u="none" strike="noStrike" kern="1200" cap="none" spc="0" normalizeH="0" baseline="0" noProof="0" dirty="0">
                <a:ln>
                  <a:noFill/>
                </a:ln>
                <a:solidFill>
                  <a:srgbClr val="4D5357"/>
                </a:solidFill>
                <a:effectLst/>
                <a:uLnTx/>
                <a:uFillTx/>
                <a:latin typeface="Calibri"/>
              </a:rPr>
              <a:t>To add icons from the examples deck, find the icon you require and copy it onto the tombstone slide. Use the guidelines to ensure it aligns with the deal title box. </a:t>
            </a:r>
            <a:endParaRPr kumimoji="0" lang="en-GB" sz="1800" b="0" i="0" u="none" strike="noStrike" kern="1200" cap="none" spc="0" normalizeH="0" baseline="0" noProof="0" dirty="0">
              <a:ln>
                <a:noFill/>
              </a:ln>
              <a:solidFill>
                <a:srgbClr val="4D5357"/>
              </a:solidFill>
              <a:effectLst/>
              <a:uLnTx/>
              <a:uFillTx/>
              <a:latin typeface="Calibri"/>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dirty="0">
              <a:ln>
                <a:noFill/>
              </a:ln>
              <a:solidFill>
                <a:srgbClr val="4D5357"/>
              </a:solidFill>
              <a:effectLst/>
              <a:uLnTx/>
              <a:uFillTx/>
              <a:latin typeface="Calibri"/>
            </a:endParaRPr>
          </a:p>
        </p:txBody>
      </p:sp>
    </p:spTree>
    <p:extLst>
      <p:ext uri="{BB962C8B-B14F-4D97-AF65-F5344CB8AC3E}">
        <p14:creationId xmlns:p14="http://schemas.microsoft.com/office/powerpoint/2010/main" val="3416659805"/>
      </p:ext>
    </p:extLst>
  </p:cSld>
  <p:clrMapOvr>
    <a:masterClrMapping/>
  </p:clrMapOvr>
  <p:transition/>
  <p:extLst>
    <p:ext uri="{DCECCB84-F9BA-43D5-87BE-67443E8EF086}">
      <p15:sldGuideLst xmlns:p15="http://schemas.microsoft.com/office/powerpoint/2012/main">
        <p15:guide id="1" orient="horz" pos="1393" userDrawn="1">
          <p15:clr>
            <a:srgbClr val="FBAE40"/>
          </p15:clr>
        </p15:guide>
        <p15:guide id="2" orient="horz" pos="1090" userDrawn="1">
          <p15:clr>
            <a:srgbClr val="FBAE40"/>
          </p15:clr>
        </p15:guide>
        <p15:guide id="3" orient="horz" pos="2560" userDrawn="1">
          <p15:clr>
            <a:srgbClr val="FBAE40"/>
          </p15:clr>
        </p15:guide>
        <p15:guide id="4" orient="horz" pos="2863" userDrawn="1">
          <p15:clr>
            <a:srgbClr val="FBAE40"/>
          </p15:clr>
        </p15:guide>
        <p15:guide id="5" pos="3734" userDrawn="1">
          <p15:clr>
            <a:srgbClr val="FBAE40"/>
          </p15:clr>
        </p15:guide>
        <p15:guide id="6" pos="3427" userDrawn="1">
          <p15:clr>
            <a:srgbClr val="FBAE40"/>
          </p15:clr>
        </p15:guide>
        <p15:guide id="7" pos="1911" userDrawn="1">
          <p15:clr>
            <a:srgbClr val="FBAE40"/>
          </p15:clr>
        </p15:guide>
        <p15:guide id="8" pos="1605" userDrawn="1">
          <p15:clr>
            <a:srgbClr val="FBAE40"/>
          </p15:clr>
        </p15:guide>
        <p15:guide id="9" pos="5250" userDrawn="1">
          <p15:clr>
            <a:srgbClr val="FBAE40"/>
          </p15:clr>
        </p15:guide>
        <p15:guide id="10" pos="5554" userDrawn="1">
          <p15:clr>
            <a:srgbClr val="FBAE40"/>
          </p15:clr>
        </p15:guide>
        <p15:guide id="11" pos="7380" userDrawn="1">
          <p15:clr>
            <a:srgbClr val="FBAE40"/>
          </p15:clr>
        </p15:guide>
        <p15:guide id="12" pos="7076"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3" name="Cover Picture">
            <a:extLst>
              <a:ext uri="{FF2B5EF4-FFF2-40B4-BE49-F238E27FC236}">
                <a16:creationId xmlns:a16="http://schemas.microsoft.com/office/drawing/2014/main" id="{B6B13AF8-CA9A-44C4-BD30-C0F507A1123D}"/>
              </a:ext>
            </a:extLst>
          </p:cNvPr>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6350" y="0"/>
            <a:ext cx="121808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Shape&#10;&#10;Description automatically generated">
            <a:extLst>
              <a:ext uri="{FF2B5EF4-FFF2-40B4-BE49-F238E27FC236}">
                <a16:creationId xmlns:a16="http://schemas.microsoft.com/office/drawing/2014/main" id="{98EBE5E2-7433-B8D6-9332-E8FF03ECB05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72000" y="765914"/>
            <a:ext cx="1104000" cy="1104000"/>
          </a:xfrm>
          <a:prstGeom prst="rect">
            <a:avLst/>
          </a:prstGeom>
        </p:spPr>
      </p:pic>
    </p:spTree>
    <p:extLst>
      <p:ext uri="{BB962C8B-B14F-4D97-AF65-F5344CB8AC3E}">
        <p14:creationId xmlns:p14="http://schemas.microsoft.com/office/powerpoint/2010/main" val="262286178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o not us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C54DF7D-EEE0-4968-BC59-02AE45BDE1E3}"/>
              </a:ext>
            </a:extLst>
          </p:cNvPr>
          <p:cNvSpPr/>
          <p:nvPr userDrawn="1"/>
        </p:nvSpPr>
        <p:spPr>
          <a:xfrm>
            <a:off x="0" y="0"/>
            <a:ext cx="12192000" cy="6858000"/>
          </a:xfrm>
          <a:prstGeom prst="rect">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3733">
                <a:solidFill>
                  <a:schemeClr val="bg1"/>
                </a:solidFill>
              </a:rPr>
              <a:t>Please do not use any layouts that appear after this.</a:t>
            </a:r>
          </a:p>
        </p:txBody>
      </p:sp>
      <p:sp>
        <p:nvSpPr>
          <p:cNvPr id="2" name="Title 1">
            <a:extLst>
              <a:ext uri="{FF2B5EF4-FFF2-40B4-BE49-F238E27FC236}">
                <a16:creationId xmlns:a16="http://schemas.microsoft.com/office/drawing/2014/main" id="{A147FC2C-A931-4DF8-9BEF-571C0577812E}"/>
              </a:ext>
            </a:extLst>
          </p:cNvPr>
          <p:cNvSpPr>
            <a:spLocks noGrp="1"/>
          </p:cNvSpPr>
          <p:nvPr>
            <p:ph type="title"/>
          </p:nvPr>
        </p:nvSpPr>
        <p:spPr/>
        <p:txBody>
          <a:bodyPr/>
          <a:lstStyle/>
          <a:p>
            <a:r>
              <a:rPr lang="en-US"/>
              <a:t>Click to edit Master title style</a:t>
            </a:r>
            <a:endParaRPr lang="en-GB"/>
          </a:p>
        </p:txBody>
      </p:sp>
      <p:sp>
        <p:nvSpPr>
          <p:cNvPr id="4" name="Footer Placeholder 2">
            <a:extLst>
              <a:ext uri="{FF2B5EF4-FFF2-40B4-BE49-F238E27FC236}">
                <a16:creationId xmlns:a16="http://schemas.microsoft.com/office/drawing/2014/main" id="{80C59ACF-FA48-4339-A401-D23905EAEA60}"/>
              </a:ext>
            </a:extLst>
          </p:cNvPr>
          <p:cNvSpPr>
            <a:spLocks noGrp="1"/>
          </p:cNvSpPr>
          <p:nvPr>
            <p:ph type="ftr" sz="quarter" idx="10"/>
          </p:nvPr>
        </p:nvSpPr>
        <p:spPr/>
        <p:txBody>
          <a:bodyPr/>
          <a:lstStyle>
            <a:lvl1pPr>
              <a:defRPr/>
            </a:lvl1pPr>
          </a:lstStyle>
          <a:p>
            <a:pPr>
              <a:defRPr/>
            </a:pPr>
            <a:endParaRPr lang="en-GB"/>
          </a:p>
        </p:txBody>
      </p:sp>
      <p:sp>
        <p:nvSpPr>
          <p:cNvPr id="5" name="Slide Number Placeholder 3">
            <a:extLst>
              <a:ext uri="{FF2B5EF4-FFF2-40B4-BE49-F238E27FC236}">
                <a16:creationId xmlns:a16="http://schemas.microsoft.com/office/drawing/2014/main" id="{03CECEC0-6519-4A93-A491-43109117267A}"/>
              </a:ext>
            </a:extLst>
          </p:cNvPr>
          <p:cNvSpPr>
            <a:spLocks noGrp="1"/>
          </p:cNvSpPr>
          <p:nvPr>
            <p:ph type="sldNum" sz="quarter" idx="11"/>
          </p:nvPr>
        </p:nvSpPr>
        <p:spPr/>
        <p:txBody>
          <a:bodyPr/>
          <a:lstStyle>
            <a:lvl1pPr>
              <a:defRPr/>
            </a:lvl1pPr>
          </a:lstStyle>
          <a:p>
            <a:pPr>
              <a:defRPr/>
            </a:pPr>
            <a:r>
              <a:rPr lang="en-GB"/>
              <a:t>  Hogan Lovells </a:t>
            </a:r>
            <a:r>
              <a:rPr lang="en-GB" b="1">
                <a:solidFill>
                  <a:schemeClr val="bg2"/>
                </a:solidFill>
              </a:rPr>
              <a:t>|</a:t>
            </a:r>
            <a:r>
              <a:rPr lang="en-GB"/>
              <a:t> </a:t>
            </a:r>
            <a:fld id="{BA89FD50-4387-4ED7-9207-D2C6AE50ED40}" type="slidenum">
              <a:rPr lang="en-GB" smtClean="0"/>
              <a:pPr>
                <a:defRPr/>
              </a:pPr>
              <a:t>‹#›</a:t>
            </a:fld>
            <a:endParaRPr lang="en-GB"/>
          </a:p>
        </p:txBody>
      </p:sp>
    </p:spTree>
    <p:extLst>
      <p:ext uri="{BB962C8B-B14F-4D97-AF65-F5344CB8AC3E}">
        <p14:creationId xmlns:p14="http://schemas.microsoft.com/office/powerpoint/2010/main" val="159353659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Only layout">
    <p:spTree>
      <p:nvGrpSpPr>
        <p:cNvPr id="1" name=""/>
        <p:cNvGrpSpPr/>
        <p:nvPr/>
      </p:nvGrpSpPr>
      <p:grpSpPr>
        <a:xfrm>
          <a:off x="0" y="0"/>
          <a:ext cx="0" cy="0"/>
          <a:chOff x="0" y="0"/>
          <a:chExt cx="0" cy="0"/>
        </a:xfrm>
      </p:grpSpPr>
      <p:sp>
        <p:nvSpPr>
          <p:cNvPr id="10" name="Title 9"/>
          <p:cNvSpPr>
            <a:spLocks noGrp="1"/>
          </p:cNvSpPr>
          <p:nvPr>
            <p:ph type="title"/>
          </p:nvPr>
        </p:nvSpPr>
        <p:spPr/>
        <p:txBody>
          <a:bodyPr>
            <a:noAutofit/>
          </a:bodyPr>
          <a:lstStyle/>
          <a:p>
            <a:r>
              <a:rPr lang="en-US"/>
              <a:t>Click to edit Master title style</a:t>
            </a:r>
            <a:endParaRPr lang="en-GB"/>
          </a:p>
        </p:txBody>
      </p:sp>
      <p:sp>
        <p:nvSpPr>
          <p:cNvPr id="15" name="Text Placeholder 14"/>
          <p:cNvSpPr>
            <a:spLocks noGrp="1"/>
          </p:cNvSpPr>
          <p:nvPr>
            <p:ph type="body" sz="quarter" idx="19"/>
          </p:nvPr>
        </p:nvSpPr>
        <p:spPr>
          <a:xfrm>
            <a:off x="478367" y="379923"/>
            <a:ext cx="3835400" cy="341860"/>
          </a:xfrm>
        </p:spPr>
        <p:txBody>
          <a:bodyPr tIns="0" anchor="ctr">
            <a:noAutofit/>
          </a:bodyPr>
          <a:lstStyle>
            <a:lvl1pPr marL="0" indent="-324000">
              <a:buClr>
                <a:schemeClr val="bg2"/>
              </a:buClr>
              <a:buFont typeface="Webdings" panose="05030102010509060703" pitchFamily="18" charset="2"/>
              <a:buChar char="g"/>
              <a:defRPr sz="1600">
                <a:latin typeface="+mj-lt"/>
              </a:defRPr>
            </a:lvl1pPr>
          </a:lstStyle>
          <a:p>
            <a:pPr lvl="0"/>
            <a:r>
              <a:rPr lang="en-US"/>
              <a:t>Click to edit Master text styles</a:t>
            </a:r>
          </a:p>
        </p:txBody>
      </p:sp>
      <p:sp>
        <p:nvSpPr>
          <p:cNvPr id="4" name="Footer Placeholder 5">
            <a:extLst>
              <a:ext uri="{FF2B5EF4-FFF2-40B4-BE49-F238E27FC236}">
                <a16:creationId xmlns:a16="http://schemas.microsoft.com/office/drawing/2014/main" id="{80EA20FF-9112-4B46-AE20-4B665A709EDC}"/>
              </a:ext>
            </a:extLst>
          </p:cNvPr>
          <p:cNvSpPr>
            <a:spLocks noGrp="1"/>
          </p:cNvSpPr>
          <p:nvPr>
            <p:ph type="ftr" sz="quarter" idx="20"/>
          </p:nvPr>
        </p:nvSpPr>
        <p:spPr/>
        <p:txBody>
          <a:bodyPr/>
          <a:lstStyle>
            <a:lvl1pPr>
              <a:defRPr/>
            </a:lvl1pPr>
          </a:lstStyle>
          <a:p>
            <a:pPr>
              <a:defRPr/>
            </a:pPr>
            <a:endParaRPr lang="en-GB"/>
          </a:p>
        </p:txBody>
      </p:sp>
      <p:sp>
        <p:nvSpPr>
          <p:cNvPr id="5" name="Slide Number Placeholder 4">
            <a:extLst>
              <a:ext uri="{FF2B5EF4-FFF2-40B4-BE49-F238E27FC236}">
                <a16:creationId xmlns:a16="http://schemas.microsoft.com/office/drawing/2014/main" id="{C485D6D8-8D04-4977-BF99-DE51FBE79FCF}"/>
              </a:ext>
            </a:extLst>
          </p:cNvPr>
          <p:cNvSpPr>
            <a:spLocks noGrp="1"/>
          </p:cNvSpPr>
          <p:nvPr>
            <p:ph type="sldNum" sz="quarter" idx="21"/>
          </p:nvPr>
        </p:nvSpPr>
        <p:spPr/>
        <p:txBody>
          <a:bodyPr/>
          <a:lstStyle>
            <a:lvl1pPr>
              <a:defRPr/>
            </a:lvl1pPr>
          </a:lstStyle>
          <a:p>
            <a:pPr>
              <a:defRPr/>
            </a:pPr>
            <a:r>
              <a:rPr lang="en-GB"/>
              <a:t>  Hogan Lovells </a:t>
            </a:r>
            <a:r>
              <a:rPr lang="en-GB" b="1">
                <a:solidFill>
                  <a:schemeClr val="bg2"/>
                </a:solidFill>
              </a:rPr>
              <a:t>|</a:t>
            </a:r>
            <a:r>
              <a:rPr lang="en-GB"/>
              <a:t> </a:t>
            </a:r>
            <a:fld id="{DCC9D99E-8AEC-41FC-B1F0-CF4D7057ADB7}" type="slidenum">
              <a:rPr lang="en-GB" smtClean="0"/>
              <a:pPr>
                <a:defRPr/>
              </a:pPr>
              <a:t>‹#›</a:t>
            </a:fld>
            <a:endParaRPr lang="en-GB"/>
          </a:p>
        </p:txBody>
      </p:sp>
    </p:spTree>
    <p:extLst>
      <p:ext uri="{BB962C8B-B14F-4D97-AF65-F5344CB8AC3E}">
        <p14:creationId xmlns:p14="http://schemas.microsoft.com/office/powerpoint/2010/main" val="610199656"/>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Slide ready for Picture">
    <p:spTree>
      <p:nvGrpSpPr>
        <p:cNvPr id="1" name=""/>
        <p:cNvGrpSpPr/>
        <p:nvPr/>
      </p:nvGrpSpPr>
      <p:grpSpPr>
        <a:xfrm>
          <a:off x="0" y="0"/>
          <a:ext cx="0" cy="0"/>
          <a:chOff x="0" y="0"/>
          <a:chExt cx="0" cy="0"/>
        </a:xfrm>
      </p:grpSpPr>
      <p:pic>
        <p:nvPicPr>
          <p:cNvPr id="2" name="Picture 1" descr="CT-REQ-861 Firmwide PPT_2022 update_cover slides 01 TW5.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13" name="Cobranding Logo"/>
          <p:cNvSpPr>
            <a:spLocks noGrp="1"/>
          </p:cNvSpPr>
          <p:nvPr>
            <p:ph type="pic" sz="quarter" idx="12" hasCustomPrompt="1"/>
          </p:nvPr>
        </p:nvSpPr>
        <p:spPr>
          <a:xfrm>
            <a:off x="770470" y="2381251"/>
            <a:ext cx="3289300" cy="1621367"/>
          </a:xfrm>
        </p:spPr>
        <p:txBody>
          <a:bodyPr/>
          <a:lstStyle>
            <a:lvl1pPr marL="0" indent="0">
              <a:buFontTx/>
              <a:buNone/>
              <a:defRPr/>
            </a:lvl1pPr>
          </a:lstStyle>
          <a:p>
            <a:r>
              <a:rPr lang="en-GB" dirty="0"/>
              <a:t>Cobranding</a:t>
            </a:r>
          </a:p>
        </p:txBody>
      </p:sp>
      <p:sp>
        <p:nvSpPr>
          <p:cNvPr id="14" name="OurLogo"/>
          <p:cNvSpPr>
            <a:spLocks noGrp="1" noChangeAspect="1"/>
          </p:cNvSpPr>
          <p:nvPr>
            <p:ph type="pic" sz="quarter" idx="13"/>
          </p:nvPr>
        </p:nvSpPr>
        <p:spPr>
          <a:xfrm>
            <a:off x="768000" y="768000"/>
            <a:ext cx="1104000" cy="1104000"/>
          </a:xfrm>
        </p:spPr>
        <p:txBody>
          <a:bodyPr/>
          <a:lstStyle>
            <a:lvl1pPr marL="0" indent="0">
              <a:buNone/>
              <a:defRPr/>
            </a:lvl1pPr>
          </a:lstStyle>
          <a:p>
            <a:r>
              <a:rPr lang="en-US"/>
              <a:t>Click icon to add picture</a:t>
            </a:r>
            <a:endParaRPr lang="en-GB" dirty="0"/>
          </a:p>
        </p:txBody>
      </p:sp>
      <p:sp>
        <p:nvSpPr>
          <p:cNvPr id="15" name="Cover Additional Title"/>
          <p:cNvSpPr>
            <a:spLocks noGrp="1"/>
          </p:cNvSpPr>
          <p:nvPr>
            <p:ph type="body" sz="quarter" idx="11"/>
          </p:nvPr>
        </p:nvSpPr>
        <p:spPr>
          <a:xfrm>
            <a:off x="767999" y="5443636"/>
            <a:ext cx="6720000" cy="914833"/>
          </a:xfrm>
        </p:spPr>
        <p:txBody>
          <a:bodyPr>
            <a:normAutofit/>
          </a:bodyPr>
          <a:lstStyle>
            <a:lvl1pPr marL="0" indent="0" algn="l">
              <a:buNone/>
              <a:defRPr sz="2133"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6" name="Cover Subtitle"/>
          <p:cNvSpPr>
            <a:spLocks noGrp="1"/>
          </p:cNvSpPr>
          <p:nvPr>
            <p:ph type="body" sz="quarter" idx="10"/>
          </p:nvPr>
        </p:nvSpPr>
        <p:spPr>
          <a:xfrm>
            <a:off x="767999" y="4861973"/>
            <a:ext cx="6720000" cy="573617"/>
          </a:xfrm>
        </p:spPr>
        <p:txBody>
          <a:bodyPr>
            <a:noAutofit/>
          </a:bodyPr>
          <a:lstStyle>
            <a:lvl1pPr marL="0" indent="0">
              <a:buNone/>
              <a:defRPr sz="32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7" name="Cover Title"/>
          <p:cNvSpPr>
            <a:spLocks noGrp="1"/>
          </p:cNvSpPr>
          <p:nvPr>
            <p:ph type="title"/>
          </p:nvPr>
        </p:nvSpPr>
        <p:spPr>
          <a:xfrm>
            <a:off x="768000" y="4265737"/>
            <a:ext cx="8519933" cy="595200"/>
          </a:xfrm>
        </p:spPr>
        <p:txBody>
          <a:bodyPr anchor="b" anchorCtr="0">
            <a:noAutofit/>
          </a:bodyPr>
          <a:lstStyle>
            <a:lvl1pPr>
              <a:defRPr sz="4267"/>
            </a:lvl1pPr>
          </a:lstStyle>
          <a:p>
            <a:r>
              <a:rPr lang="en-US"/>
              <a:t>Click to edit Master title style</a:t>
            </a:r>
            <a:endParaRPr lang="en-GB" dirty="0"/>
          </a:p>
        </p:txBody>
      </p:sp>
    </p:spTree>
    <p:extLst>
      <p:ext uri="{BB962C8B-B14F-4D97-AF65-F5344CB8AC3E}">
        <p14:creationId xmlns:p14="http://schemas.microsoft.com/office/powerpoint/2010/main" val="40273619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Closing">
    <p:spTree>
      <p:nvGrpSpPr>
        <p:cNvPr id="1" name=""/>
        <p:cNvGrpSpPr/>
        <p:nvPr/>
      </p:nvGrpSpPr>
      <p:grpSpPr>
        <a:xfrm>
          <a:off x="0" y="0"/>
          <a:ext cx="0" cy="0"/>
          <a:chOff x="0" y="0"/>
          <a:chExt cx="0" cy="0"/>
        </a:xfrm>
      </p:grpSpPr>
      <p:pic>
        <p:nvPicPr>
          <p:cNvPr id="6" name="Cover Picture"/>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5486" y="0"/>
            <a:ext cx="12179969" cy="6858000"/>
          </a:xfrm>
          <a:prstGeom prst="rect">
            <a:avLst/>
          </a:prstGeom>
        </p:spPr>
      </p:pic>
      <p:sp>
        <p:nvSpPr>
          <p:cNvPr id="9" name="OurLogo"/>
          <p:cNvSpPr>
            <a:spLocks noGrp="1" noChangeAspect="1"/>
          </p:cNvSpPr>
          <p:nvPr>
            <p:ph type="pic" sz="quarter" idx="14"/>
          </p:nvPr>
        </p:nvSpPr>
        <p:spPr>
          <a:xfrm>
            <a:off x="10272000" y="768000"/>
            <a:ext cx="1104000" cy="1104000"/>
          </a:xfrm>
        </p:spPr>
        <p:txBody>
          <a:bodyPr/>
          <a:lstStyle>
            <a:lvl1pPr marL="0" indent="0">
              <a:buNone/>
              <a:defRPr/>
            </a:lvl1pPr>
          </a:lstStyle>
          <a:p>
            <a:r>
              <a:rPr lang="en-US"/>
              <a:t>Click icon to add picture</a:t>
            </a:r>
            <a:endParaRPr lang="en-GB" dirty="0"/>
          </a:p>
        </p:txBody>
      </p:sp>
    </p:spTree>
    <p:extLst>
      <p:ext uri="{BB962C8B-B14F-4D97-AF65-F5344CB8AC3E}">
        <p14:creationId xmlns:p14="http://schemas.microsoft.com/office/powerpoint/2010/main" val="1897160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aligned title slide">
    <p:spTree>
      <p:nvGrpSpPr>
        <p:cNvPr id="1" name=""/>
        <p:cNvGrpSpPr/>
        <p:nvPr/>
      </p:nvGrpSpPr>
      <p:grpSpPr>
        <a:xfrm>
          <a:off x="0" y="0"/>
          <a:ext cx="0" cy="0"/>
          <a:chOff x="0" y="0"/>
          <a:chExt cx="0" cy="0"/>
        </a:xfrm>
      </p:grpSpPr>
      <p:pic>
        <p:nvPicPr>
          <p:cNvPr id="9" name="Cover Picture">
            <a:extLst>
              <a:ext uri="{FF2B5EF4-FFF2-40B4-BE49-F238E27FC236}">
                <a16:creationId xmlns:a16="http://schemas.microsoft.com/office/drawing/2014/main" id="{8DE0BD4F-0957-EFE0-B556-CD0F62B78562}"/>
              </a:ext>
            </a:extLst>
          </p:cNvPr>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flipH="1">
            <a:off x="6350" y="0"/>
            <a:ext cx="12179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branding Logo"/>
          <p:cNvSpPr>
            <a:spLocks noGrp="1"/>
          </p:cNvSpPr>
          <p:nvPr>
            <p:ph type="pic" sz="quarter" idx="12"/>
          </p:nvPr>
        </p:nvSpPr>
        <p:spPr>
          <a:xfrm>
            <a:off x="8138583" y="2381251"/>
            <a:ext cx="3289300" cy="1621367"/>
          </a:xfrm>
        </p:spPr>
        <p:txBody>
          <a:bodyPr/>
          <a:lstStyle>
            <a:lvl1pPr marL="0" indent="0">
              <a:buFontTx/>
              <a:buNone/>
              <a:defRPr/>
            </a:lvl1pPr>
          </a:lstStyle>
          <a:p>
            <a:pPr lvl="0"/>
            <a:r>
              <a:rPr lang="en-US" noProof="0"/>
              <a:t>Click icon to add picture</a:t>
            </a:r>
            <a:endParaRPr lang="en-GB" noProof="0"/>
          </a:p>
        </p:txBody>
      </p:sp>
      <p:sp>
        <p:nvSpPr>
          <p:cNvPr id="13" name="Cover Additional Title"/>
          <p:cNvSpPr>
            <a:spLocks noGrp="1"/>
          </p:cNvSpPr>
          <p:nvPr>
            <p:ph type="body" sz="quarter" idx="11"/>
          </p:nvPr>
        </p:nvSpPr>
        <p:spPr>
          <a:xfrm>
            <a:off x="4707883" y="5443634"/>
            <a:ext cx="6720000" cy="914833"/>
          </a:xfrm>
        </p:spPr>
        <p:txBody>
          <a:bodyPr>
            <a:noAutofit/>
          </a:bodyPr>
          <a:lstStyle>
            <a:lvl1pPr marL="0" indent="0" algn="r">
              <a:buNone/>
              <a:defRPr sz="2133"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2" name="Cover Subtitle"/>
          <p:cNvSpPr>
            <a:spLocks noGrp="1"/>
          </p:cNvSpPr>
          <p:nvPr>
            <p:ph type="body" sz="quarter" idx="10"/>
          </p:nvPr>
        </p:nvSpPr>
        <p:spPr>
          <a:xfrm>
            <a:off x="4707883" y="4861973"/>
            <a:ext cx="6720000" cy="573617"/>
          </a:xfrm>
        </p:spPr>
        <p:txBody>
          <a:bodyPr>
            <a:noAutofit/>
          </a:bodyPr>
          <a:lstStyle>
            <a:lvl1pPr marL="0" indent="0" algn="r">
              <a:buNone/>
              <a:defRPr sz="32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1" name="Cover Title"/>
          <p:cNvSpPr>
            <a:spLocks noGrp="1"/>
          </p:cNvSpPr>
          <p:nvPr>
            <p:ph type="title"/>
          </p:nvPr>
        </p:nvSpPr>
        <p:spPr>
          <a:xfrm>
            <a:off x="2907950" y="4265736"/>
            <a:ext cx="8519933" cy="595200"/>
          </a:xfrm>
        </p:spPr>
        <p:txBody>
          <a:bodyPr anchor="b">
            <a:noAutofit/>
          </a:bodyPr>
          <a:lstStyle>
            <a:lvl1pPr algn="r">
              <a:defRPr sz="4267"/>
            </a:lvl1pPr>
          </a:lstStyle>
          <a:p>
            <a:r>
              <a:rPr lang="en-US"/>
              <a:t>Click to edit Master title style</a:t>
            </a:r>
            <a:endParaRPr lang="en-GB" dirty="0"/>
          </a:p>
        </p:txBody>
      </p:sp>
      <p:pic>
        <p:nvPicPr>
          <p:cNvPr id="8" name="Picture 7" descr="Shape&#10;&#10;Description automatically generated">
            <a:extLst>
              <a:ext uri="{FF2B5EF4-FFF2-40B4-BE49-F238E27FC236}">
                <a16:creationId xmlns:a16="http://schemas.microsoft.com/office/drawing/2014/main" id="{AE19E02E-B522-3EA9-EA84-2DDCA47C15D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3883" y="765914"/>
            <a:ext cx="1104000" cy="1104000"/>
          </a:xfrm>
          <a:prstGeom prst="rect">
            <a:avLst/>
          </a:prstGeom>
        </p:spPr>
      </p:pic>
    </p:spTree>
    <p:extLst>
      <p:ext uri="{BB962C8B-B14F-4D97-AF65-F5344CB8AC3E}">
        <p14:creationId xmlns:p14="http://schemas.microsoft.com/office/powerpoint/2010/main" val="339685431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title slide - see not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452FB7-981F-3E3B-4A32-43AD8623B96F}"/>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a:ext>
            </a:extLst>
          </a:blip>
          <a:srcRect/>
          <a:stretch/>
        </p:blipFill>
        <p:spPr>
          <a:xfrm>
            <a:off x="504" y="567"/>
            <a:ext cx="12190992" cy="6857433"/>
          </a:xfrm>
          <a:prstGeom prst="rect">
            <a:avLst/>
          </a:prstGeom>
        </p:spPr>
      </p:pic>
      <p:sp>
        <p:nvSpPr>
          <p:cNvPr id="10" name="Cobranding Logo"/>
          <p:cNvSpPr>
            <a:spLocks noGrp="1"/>
          </p:cNvSpPr>
          <p:nvPr>
            <p:ph type="pic" sz="quarter" idx="12"/>
          </p:nvPr>
        </p:nvSpPr>
        <p:spPr>
          <a:xfrm>
            <a:off x="770467" y="2381251"/>
            <a:ext cx="3289300" cy="1621367"/>
          </a:xfrm>
        </p:spPr>
        <p:txBody>
          <a:bodyPr/>
          <a:lstStyle>
            <a:lvl1pPr marL="0" indent="0">
              <a:buFontTx/>
              <a:buNone/>
              <a:defRPr/>
            </a:lvl1pPr>
          </a:lstStyle>
          <a:p>
            <a:pPr lvl="0"/>
            <a:r>
              <a:rPr lang="en-US" noProof="0"/>
              <a:t>Click icon to add picture</a:t>
            </a:r>
            <a:endParaRPr lang="en-GB" noProof="0"/>
          </a:p>
        </p:txBody>
      </p:sp>
      <p:sp>
        <p:nvSpPr>
          <p:cNvPr id="13" name="Cover Additional Title"/>
          <p:cNvSpPr>
            <a:spLocks noGrp="1"/>
          </p:cNvSpPr>
          <p:nvPr>
            <p:ph type="body" sz="quarter" idx="11"/>
          </p:nvPr>
        </p:nvSpPr>
        <p:spPr>
          <a:xfrm>
            <a:off x="767999" y="5443634"/>
            <a:ext cx="6720000" cy="914833"/>
          </a:xfrm>
        </p:spPr>
        <p:txBody>
          <a:bodyPr>
            <a:noAutofit/>
          </a:bodyPr>
          <a:lstStyle>
            <a:lvl1pPr marL="0" indent="0" algn="l">
              <a:buNone/>
              <a:defRPr sz="2133"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2" name="Cover Subtitle"/>
          <p:cNvSpPr>
            <a:spLocks noGrp="1"/>
          </p:cNvSpPr>
          <p:nvPr>
            <p:ph type="body" sz="quarter" idx="10"/>
          </p:nvPr>
        </p:nvSpPr>
        <p:spPr>
          <a:xfrm>
            <a:off x="767999" y="4861973"/>
            <a:ext cx="6720000" cy="573617"/>
          </a:xfrm>
        </p:spPr>
        <p:txBody>
          <a:bodyPr>
            <a:noAutofit/>
          </a:bodyPr>
          <a:lstStyle>
            <a:lvl1pPr marL="0" indent="0">
              <a:buNone/>
              <a:defRPr sz="32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a:t>Click to edit Master text styles</a:t>
            </a:r>
          </a:p>
        </p:txBody>
      </p:sp>
      <p:sp>
        <p:nvSpPr>
          <p:cNvPr id="11" name="Cover Title"/>
          <p:cNvSpPr>
            <a:spLocks noGrp="1"/>
          </p:cNvSpPr>
          <p:nvPr>
            <p:ph type="title"/>
          </p:nvPr>
        </p:nvSpPr>
        <p:spPr>
          <a:xfrm>
            <a:off x="768000" y="4265736"/>
            <a:ext cx="8519933" cy="595200"/>
          </a:xfrm>
        </p:spPr>
        <p:txBody>
          <a:bodyPr anchor="b">
            <a:noAutofit/>
          </a:bodyPr>
          <a:lstStyle>
            <a:lvl1pPr>
              <a:defRPr sz="4267"/>
            </a:lvl1pPr>
          </a:lstStyle>
          <a:p>
            <a:r>
              <a:rPr lang="en-US"/>
              <a:t>Click to edit Master title style</a:t>
            </a:r>
            <a:endParaRPr lang="en-GB" dirty="0"/>
          </a:p>
        </p:txBody>
      </p:sp>
      <p:pic>
        <p:nvPicPr>
          <p:cNvPr id="8" name="Picture 7" descr="Shape&#10;&#10;Description automatically generated">
            <a:extLst>
              <a:ext uri="{FF2B5EF4-FFF2-40B4-BE49-F238E27FC236}">
                <a16:creationId xmlns:a16="http://schemas.microsoft.com/office/drawing/2014/main" id="{AE19E02E-B522-3EA9-EA84-2DDCA47C15D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8000" y="765914"/>
            <a:ext cx="1104000" cy="1104000"/>
          </a:xfrm>
          <a:prstGeom prst="rect">
            <a:avLst/>
          </a:prstGeom>
        </p:spPr>
      </p:pic>
      <p:sp>
        <p:nvSpPr>
          <p:cNvPr id="5" name="TextBox 4">
            <a:extLst>
              <a:ext uri="{FF2B5EF4-FFF2-40B4-BE49-F238E27FC236}">
                <a16:creationId xmlns:a16="http://schemas.microsoft.com/office/drawing/2014/main" id="{BC87517C-A7E6-6E4F-7CB4-74998EC37714}"/>
              </a:ext>
            </a:extLst>
          </p:cNvPr>
          <p:cNvSpPr txBox="1"/>
          <p:nvPr userDrawn="1"/>
        </p:nvSpPr>
        <p:spPr>
          <a:xfrm>
            <a:off x="-3308350" y="0"/>
            <a:ext cx="3308350" cy="5940088"/>
          </a:xfrm>
          <a:prstGeom prst="rect">
            <a:avLst/>
          </a:prstGeom>
          <a:noFill/>
        </p:spPr>
        <p:txBody>
          <a:bodyPr wrap="square" rtlCol="0">
            <a:spAutoFit/>
          </a:bodyPr>
          <a:lstStyle/>
          <a:p>
            <a:pPr algn="l">
              <a:spcAft>
                <a:spcPts val="600"/>
              </a:spcAft>
            </a:pPr>
            <a:r>
              <a:rPr lang="en-GB" b="1" dirty="0">
                <a:solidFill>
                  <a:schemeClr val="tx2"/>
                </a:solidFill>
                <a:latin typeface="+mn-lt"/>
              </a:rPr>
              <a:t>Custom title slide layout</a:t>
            </a:r>
          </a:p>
          <a:p>
            <a:pPr marL="0" indent="0" algn="l">
              <a:spcAft>
                <a:spcPts val="600"/>
              </a:spcAft>
              <a:buFont typeface="Arial" panose="020B0604020202020204" pitchFamily="34" charset="0"/>
              <a:buNone/>
            </a:pPr>
            <a:r>
              <a:rPr lang="en-GB" sz="1400" b="0" u="none" dirty="0">
                <a:solidFill>
                  <a:schemeClr val="tx1"/>
                </a:solidFill>
                <a:latin typeface="+mn-lt"/>
              </a:rPr>
              <a:t>To customise the background image inside the 3D </a:t>
            </a:r>
            <a:r>
              <a:rPr lang="en-GB" sz="1400" b="0" u="none" dirty="0" err="1">
                <a:solidFill>
                  <a:schemeClr val="tx1"/>
                </a:solidFill>
                <a:latin typeface="+mn-lt"/>
              </a:rPr>
              <a:t>supergraphic</a:t>
            </a:r>
            <a:r>
              <a:rPr lang="en-GB" sz="1400" b="0" u="none" dirty="0">
                <a:solidFill>
                  <a:schemeClr val="tx1"/>
                </a:solidFill>
                <a:latin typeface="+mn-lt"/>
              </a:rPr>
              <a:t>:</a:t>
            </a:r>
          </a:p>
          <a:p>
            <a:pPr marL="285750" indent="-285750" algn="l">
              <a:spcAft>
                <a:spcPts val="600"/>
              </a:spcAft>
              <a:buFont typeface="Arial" panose="020B0604020202020204" pitchFamily="34" charset="0"/>
              <a:buChar char="•"/>
            </a:pPr>
            <a:r>
              <a:rPr lang="en-GB" sz="1400" b="0" u="none" dirty="0">
                <a:solidFill>
                  <a:schemeClr val="tx1"/>
                </a:solidFill>
                <a:latin typeface="+mn-lt"/>
              </a:rPr>
              <a:t>Select </a:t>
            </a:r>
            <a:r>
              <a:rPr lang="en-GB" sz="1400" b="1" u="none" dirty="0">
                <a:solidFill>
                  <a:schemeClr val="tx1"/>
                </a:solidFill>
                <a:latin typeface="+mn-lt"/>
              </a:rPr>
              <a:t>View &gt; Slide Master</a:t>
            </a:r>
          </a:p>
          <a:p>
            <a:pPr marL="285750" indent="-285750" algn="l">
              <a:spcAft>
                <a:spcPts val="600"/>
              </a:spcAft>
              <a:buFont typeface="Arial" panose="020B0604020202020204" pitchFamily="34" charset="0"/>
              <a:buChar char="•"/>
            </a:pPr>
            <a:r>
              <a:rPr lang="en-GB" sz="1400" b="0" u="none" dirty="0">
                <a:solidFill>
                  <a:schemeClr val="tx1"/>
                </a:solidFill>
                <a:latin typeface="+mn-lt"/>
              </a:rPr>
              <a:t>Select </a:t>
            </a:r>
            <a:r>
              <a:rPr lang="en-GB" sz="1400" b="1" u="none" dirty="0">
                <a:solidFill>
                  <a:schemeClr val="tx1"/>
                </a:solidFill>
                <a:latin typeface="+mn-lt"/>
              </a:rPr>
              <a:t>Insert &gt; Picture &gt; This Device</a:t>
            </a:r>
            <a:r>
              <a:rPr lang="en-GB" sz="1400" b="0" u="none" dirty="0">
                <a:solidFill>
                  <a:schemeClr val="tx1"/>
                </a:solidFill>
                <a:latin typeface="+mn-lt"/>
              </a:rPr>
              <a:t>, then choose your image</a:t>
            </a:r>
          </a:p>
          <a:p>
            <a:pPr marL="285750" indent="-285750" algn="l">
              <a:spcAft>
                <a:spcPts val="600"/>
              </a:spcAft>
              <a:buFont typeface="Arial" panose="020B0604020202020204" pitchFamily="34" charset="0"/>
              <a:buChar char="•"/>
            </a:pPr>
            <a:r>
              <a:rPr lang="en-GB" sz="1400" b="0" u="none" dirty="0">
                <a:solidFill>
                  <a:schemeClr val="tx1"/>
                </a:solidFill>
                <a:latin typeface="+mn-lt"/>
              </a:rPr>
              <a:t>Position your image so the most appropriate/visually engaging element is situated in the upper right of the slide</a:t>
            </a:r>
          </a:p>
          <a:p>
            <a:pPr marL="285750" indent="-285750" algn="l">
              <a:spcAft>
                <a:spcPts val="600"/>
              </a:spcAft>
              <a:buFont typeface="Arial" panose="020B0604020202020204" pitchFamily="34" charset="0"/>
              <a:buChar char="•"/>
            </a:pPr>
            <a:r>
              <a:rPr lang="en-GB" sz="1400" b="0" u="none" dirty="0">
                <a:solidFill>
                  <a:schemeClr val="tx1"/>
                </a:solidFill>
                <a:latin typeface="+mn-lt"/>
              </a:rPr>
              <a:t>With the image still selected, click </a:t>
            </a:r>
            <a:r>
              <a:rPr lang="en-GB" sz="1400" b="1" u="none" dirty="0">
                <a:solidFill>
                  <a:schemeClr val="tx1"/>
                </a:solidFill>
                <a:latin typeface="+mn-lt"/>
              </a:rPr>
              <a:t>Home &gt; Arrange &gt; Send to Back</a:t>
            </a:r>
            <a:r>
              <a:rPr lang="en-GB" sz="1400" b="0" u="none" dirty="0">
                <a:solidFill>
                  <a:schemeClr val="tx1"/>
                </a:solidFill>
                <a:latin typeface="+mn-lt"/>
              </a:rPr>
              <a:t>, or right-click the image and click </a:t>
            </a:r>
            <a:r>
              <a:rPr lang="en-GB" sz="1400" b="1" u="none" dirty="0">
                <a:solidFill>
                  <a:schemeClr val="tx1"/>
                </a:solidFill>
                <a:latin typeface="+mn-lt"/>
              </a:rPr>
              <a:t>Send to Back</a:t>
            </a:r>
          </a:p>
          <a:p>
            <a:pPr marL="285750" indent="-285750" algn="l">
              <a:spcAft>
                <a:spcPts val="600"/>
              </a:spcAft>
              <a:buFont typeface="Arial" panose="020B0604020202020204" pitchFamily="34" charset="0"/>
              <a:buChar char="•"/>
            </a:pPr>
            <a:r>
              <a:rPr lang="en-GB" sz="1400" b="1" u="none" dirty="0">
                <a:solidFill>
                  <a:schemeClr val="tx1"/>
                </a:solidFill>
                <a:latin typeface="+mn-lt"/>
              </a:rPr>
              <a:t>Select View &gt; Normal</a:t>
            </a:r>
            <a:r>
              <a:rPr lang="en-GB" sz="1400" b="0" u="none" dirty="0">
                <a:solidFill>
                  <a:schemeClr val="tx1"/>
                </a:solidFill>
                <a:latin typeface="+mn-lt"/>
              </a:rPr>
              <a:t> to return to your slide</a:t>
            </a:r>
          </a:p>
          <a:p>
            <a:pPr marL="0" indent="0" algn="l">
              <a:spcAft>
                <a:spcPts val="600"/>
              </a:spcAft>
              <a:buFont typeface="Arial" panose="020B0604020202020204" pitchFamily="34" charset="0"/>
              <a:buNone/>
            </a:pPr>
            <a:r>
              <a:rPr lang="en-GB" sz="1400" b="1" u="none" dirty="0">
                <a:solidFill>
                  <a:schemeClr val="tx1"/>
                </a:solidFill>
                <a:latin typeface="+mn-lt"/>
              </a:rPr>
              <a:t>Note: please ensure the image you are using is of a high enough quality and is not stretched or squashed (TIP: when rescaling an image, hold SHIFT to constrain its proportions). </a:t>
            </a:r>
          </a:p>
          <a:p>
            <a:pPr marL="0" indent="0" algn="l">
              <a:spcAft>
                <a:spcPts val="600"/>
              </a:spcAft>
              <a:buFont typeface="Arial" panose="020B0604020202020204" pitchFamily="34" charset="0"/>
              <a:buNone/>
            </a:pPr>
            <a:r>
              <a:rPr lang="en-GB" sz="1400" b="1" u="none" dirty="0">
                <a:solidFill>
                  <a:schemeClr val="tx1"/>
                </a:solidFill>
                <a:latin typeface="+mn-lt"/>
              </a:rPr>
              <a:t>NEVER DOWNLOAD IMAGES FROM THE INTERNET WITHOUT VERIFYING YOU HAVE PERMISSION TO USE THE IMAGE. </a:t>
            </a:r>
            <a:endParaRPr lang="en-GB" dirty="0">
              <a:latin typeface="+mn-lt"/>
            </a:endParaRPr>
          </a:p>
        </p:txBody>
      </p:sp>
    </p:spTree>
    <p:extLst>
      <p:ext uri="{BB962C8B-B14F-4D97-AF65-F5344CB8AC3E}">
        <p14:creationId xmlns:p14="http://schemas.microsoft.com/office/powerpoint/2010/main" val="11561099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08DC4386-3975-4A11-A943-D4E03D998F79}"/>
              </a:ext>
            </a:extLst>
          </p:cNvPr>
          <p:cNvSpPr>
            <a:spLocks noGrp="1"/>
          </p:cNvSpPr>
          <p:nvPr>
            <p:ph type="title"/>
          </p:nvPr>
        </p:nvSpPr>
        <p:spPr>
          <a:xfrm>
            <a:off x="735753" y="2146994"/>
            <a:ext cx="5436000" cy="596900"/>
          </a:xfrm>
        </p:spPr>
        <p:txBody>
          <a:bodyPr>
            <a:noAutofit/>
          </a:bodyPr>
          <a:lstStyle>
            <a:lvl1pPr>
              <a:defRPr sz="4800">
                <a:solidFill>
                  <a:schemeClr val="bg1"/>
                </a:solidFill>
              </a:defRPr>
            </a:lvl1pPr>
          </a:lstStyle>
          <a:p>
            <a:r>
              <a:rPr lang="en-US"/>
              <a:t>Click to edit Master title style</a:t>
            </a:r>
            <a:endParaRPr lang="en-GB" dirty="0"/>
          </a:p>
        </p:txBody>
      </p:sp>
      <p:sp>
        <p:nvSpPr>
          <p:cNvPr id="7" name="Text Placeholder 14">
            <a:extLst>
              <a:ext uri="{FF2B5EF4-FFF2-40B4-BE49-F238E27FC236}">
                <a16:creationId xmlns:a16="http://schemas.microsoft.com/office/drawing/2014/main" id="{55EF42EF-1EA0-4807-8285-DABF548273AC}"/>
              </a:ext>
            </a:extLst>
          </p:cNvPr>
          <p:cNvSpPr>
            <a:spLocks noGrp="1"/>
          </p:cNvSpPr>
          <p:nvPr>
            <p:ph type="body" sz="quarter" idx="20"/>
          </p:nvPr>
        </p:nvSpPr>
        <p:spPr>
          <a:xfrm>
            <a:off x="735753" y="1775885"/>
            <a:ext cx="5436000" cy="341860"/>
          </a:xfrm>
        </p:spPr>
        <p:txBody>
          <a:bodyPr tIns="0" anchor="ctr">
            <a:noAutofit/>
          </a:bodyPr>
          <a:lstStyle>
            <a:lvl1pPr marL="0" indent="-324000">
              <a:buClr>
                <a:schemeClr val="bg2"/>
              </a:buClr>
              <a:buFont typeface="Webdings" panose="05030102010509060703" pitchFamily="18" charset="2"/>
              <a:buChar char="g"/>
              <a:defRPr sz="1600">
                <a:solidFill>
                  <a:schemeClr val="bg1"/>
                </a:solidFill>
                <a:latin typeface="+mj-lt"/>
              </a:defRPr>
            </a:lvl1pPr>
          </a:lstStyle>
          <a:p>
            <a:pPr lvl="0"/>
            <a:r>
              <a:rPr lang="en-US"/>
              <a:t>Click to edit Master text styles</a:t>
            </a:r>
          </a:p>
        </p:txBody>
      </p:sp>
      <p:sp>
        <p:nvSpPr>
          <p:cNvPr id="9" name="Slide Number Placeholder 7">
            <a:extLst>
              <a:ext uri="{FF2B5EF4-FFF2-40B4-BE49-F238E27FC236}">
                <a16:creationId xmlns:a16="http://schemas.microsoft.com/office/drawing/2014/main" id="{FD65E3D6-D5A7-45E1-8205-C0F968A7A015}"/>
              </a:ext>
            </a:extLst>
          </p:cNvPr>
          <p:cNvSpPr>
            <a:spLocks noGrp="1"/>
          </p:cNvSpPr>
          <p:nvPr>
            <p:ph type="sldNum" sz="quarter" idx="22"/>
          </p:nvPr>
        </p:nvSpPr>
        <p:spPr/>
        <p:txBody>
          <a:bodyPr/>
          <a:lstStyle>
            <a:lvl1pPr>
              <a:defRPr/>
            </a:lvl1pPr>
          </a:lstStyle>
          <a:p>
            <a:pPr>
              <a:defRPr/>
            </a:pPr>
            <a:r>
              <a:rPr lang="en-GB" dirty="0"/>
              <a:t>  </a:t>
            </a:r>
            <a:r>
              <a:rPr lang="en-GB" dirty="0">
                <a:solidFill>
                  <a:schemeClr val="bg1"/>
                </a:solidFill>
              </a:rPr>
              <a:t>Hogan Lovells </a:t>
            </a:r>
            <a:r>
              <a:rPr lang="en-GB" b="1" dirty="0">
                <a:solidFill>
                  <a:schemeClr val="bg2"/>
                </a:solidFill>
              </a:rPr>
              <a:t>|</a:t>
            </a:r>
            <a:r>
              <a:rPr lang="en-GB" dirty="0">
                <a:solidFill>
                  <a:schemeClr val="bg1"/>
                </a:solidFill>
              </a:rPr>
              <a:t> </a:t>
            </a:r>
            <a:fld id="{22CC8772-B9BD-4E0F-B953-2049FC2858BA}" type="slidenum">
              <a:rPr lang="en-GB" smtClean="0">
                <a:solidFill>
                  <a:schemeClr val="bg1"/>
                </a:solidFill>
              </a:rPr>
              <a:pPr>
                <a:defRPr/>
              </a:pPr>
              <a:t>‹#›</a:t>
            </a:fld>
            <a:endParaRPr lang="en-GB" dirty="0">
              <a:solidFill>
                <a:schemeClr val="bg1"/>
              </a:solidFill>
            </a:endParaRPr>
          </a:p>
        </p:txBody>
      </p:sp>
      <p:sp>
        <p:nvSpPr>
          <p:cNvPr id="10" name="TextBox 9">
            <a:extLst>
              <a:ext uri="{FF2B5EF4-FFF2-40B4-BE49-F238E27FC236}">
                <a16:creationId xmlns:a16="http://schemas.microsoft.com/office/drawing/2014/main" id="{B05240ED-5F8D-825C-6B81-A12B52C5E908}"/>
              </a:ext>
            </a:extLst>
          </p:cNvPr>
          <p:cNvSpPr txBox="1"/>
          <p:nvPr userDrawn="1"/>
        </p:nvSpPr>
        <p:spPr>
          <a:xfrm>
            <a:off x="-3308350" y="0"/>
            <a:ext cx="3308350" cy="2400657"/>
          </a:xfrm>
          <a:prstGeom prst="rect">
            <a:avLst/>
          </a:prstGeom>
          <a:noFill/>
        </p:spPr>
        <p:txBody>
          <a:bodyPr wrap="square" rtlCol="0">
            <a:spAutoFit/>
          </a:bodyPr>
          <a:lstStyle/>
          <a:p>
            <a:pPr algn="l">
              <a:spcAft>
                <a:spcPts val="600"/>
              </a:spcAft>
            </a:pPr>
            <a:r>
              <a:rPr lang="en-GB" b="1" dirty="0">
                <a:solidFill>
                  <a:schemeClr val="tx2"/>
                </a:solidFill>
                <a:latin typeface="+mn-lt"/>
              </a:rPr>
              <a:t>Changing section divider images</a:t>
            </a:r>
          </a:p>
          <a:p>
            <a:pPr marL="0" indent="0" algn="l">
              <a:spcAft>
                <a:spcPts val="600"/>
              </a:spcAft>
              <a:buFont typeface="Arial" panose="020B0604020202020204" pitchFamily="34" charset="0"/>
              <a:buNone/>
            </a:pPr>
            <a:r>
              <a:rPr lang="en-GB" sz="1400" b="0" u="none" dirty="0">
                <a:solidFill>
                  <a:schemeClr val="tx1"/>
                </a:solidFill>
                <a:latin typeface="+mn-lt"/>
              </a:rPr>
              <a:t>To change the image on the section divider</a:t>
            </a:r>
          </a:p>
          <a:p>
            <a:pPr marL="285750" indent="-285750" algn="l">
              <a:spcAft>
                <a:spcPts val="600"/>
              </a:spcAft>
              <a:buFont typeface="Arial" panose="020B0604020202020204" pitchFamily="34" charset="0"/>
              <a:buChar char="•"/>
            </a:pPr>
            <a:r>
              <a:rPr lang="en-GB" sz="1400" b="0" u="none" dirty="0">
                <a:solidFill>
                  <a:schemeClr val="tx1"/>
                </a:solidFill>
                <a:latin typeface="+mn-lt"/>
              </a:rPr>
              <a:t>Right-click the slide and select </a:t>
            </a:r>
            <a:r>
              <a:rPr lang="en-GB" sz="1400" b="1" u="none" dirty="0">
                <a:solidFill>
                  <a:schemeClr val="tx1"/>
                </a:solidFill>
                <a:latin typeface="+mn-lt"/>
              </a:rPr>
              <a:t>Format Background </a:t>
            </a:r>
            <a:r>
              <a:rPr lang="en-GB" sz="1400" b="0" u="none" dirty="0">
                <a:solidFill>
                  <a:schemeClr val="tx1"/>
                </a:solidFill>
                <a:latin typeface="+mn-lt"/>
              </a:rPr>
              <a:t>to display the Formatting pane on the right edge of your screen.</a:t>
            </a:r>
          </a:p>
          <a:p>
            <a:pPr marL="285750" indent="-285750" algn="l">
              <a:spcAft>
                <a:spcPts val="600"/>
              </a:spcAft>
              <a:buFont typeface="Arial" panose="020B0604020202020204" pitchFamily="34" charset="0"/>
              <a:buChar char="•"/>
            </a:pPr>
            <a:r>
              <a:rPr lang="en-GB" sz="1400" b="0" u="none" dirty="0">
                <a:solidFill>
                  <a:schemeClr val="tx1"/>
                </a:solidFill>
                <a:latin typeface="+mn-lt"/>
              </a:rPr>
              <a:t>Select </a:t>
            </a:r>
            <a:r>
              <a:rPr lang="en-GB" sz="1400" b="1" u="none" dirty="0">
                <a:solidFill>
                  <a:schemeClr val="tx1"/>
                </a:solidFill>
                <a:latin typeface="+mn-lt"/>
              </a:rPr>
              <a:t>Fill &gt; Picture or texture fill</a:t>
            </a:r>
          </a:p>
          <a:p>
            <a:pPr marL="285750" indent="-285750" algn="l">
              <a:spcAft>
                <a:spcPts val="600"/>
              </a:spcAft>
              <a:buFont typeface="Arial" panose="020B0604020202020204" pitchFamily="34" charset="0"/>
              <a:buChar char="•"/>
            </a:pPr>
            <a:r>
              <a:rPr lang="en-GB" sz="1400" b="0" u="none" dirty="0">
                <a:solidFill>
                  <a:schemeClr val="tx1"/>
                </a:solidFill>
                <a:latin typeface="+mn-lt"/>
              </a:rPr>
              <a:t>Select </a:t>
            </a:r>
            <a:r>
              <a:rPr lang="en-GB" sz="1400" b="1" u="none" dirty="0">
                <a:solidFill>
                  <a:schemeClr val="tx1"/>
                </a:solidFill>
                <a:latin typeface="+mn-lt"/>
              </a:rPr>
              <a:t>Picture Source &gt; Insert </a:t>
            </a:r>
            <a:r>
              <a:rPr lang="en-GB" sz="1400" b="0" u="none" dirty="0">
                <a:solidFill>
                  <a:schemeClr val="tx1"/>
                </a:solidFill>
                <a:latin typeface="+mn-lt"/>
              </a:rPr>
              <a:t>and select an image file from your computer. </a:t>
            </a:r>
          </a:p>
        </p:txBody>
      </p:sp>
    </p:spTree>
    <p:extLst>
      <p:ext uri="{BB962C8B-B14F-4D97-AF65-F5344CB8AC3E}">
        <p14:creationId xmlns:p14="http://schemas.microsoft.com/office/powerpoint/2010/main" val="394915158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F7736-7006-615F-A372-78B03D3DA062}"/>
              </a:ext>
            </a:extLst>
          </p:cNvPr>
          <p:cNvSpPr>
            <a:spLocks noGrp="1"/>
          </p:cNvSpPr>
          <p:nvPr>
            <p:ph type="title"/>
          </p:nvPr>
        </p:nvSpPr>
        <p:spPr>
          <a:xfrm>
            <a:off x="6274800" y="722313"/>
            <a:ext cx="5436654" cy="596900"/>
          </a:xfrm>
        </p:spPr>
        <p:txBody>
          <a:bodyPr>
            <a:noAutofit/>
          </a:body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08AC811C-FB64-E071-DD61-0E5AD408274D}"/>
              </a:ext>
            </a:extLst>
          </p:cNvPr>
          <p:cNvSpPr>
            <a:spLocks noGrp="1"/>
          </p:cNvSpPr>
          <p:nvPr>
            <p:ph type="ftr" sz="quarter" idx="10"/>
          </p:nvPr>
        </p:nvSpPr>
        <p:spPr>
          <a:xfrm>
            <a:off x="6274332" y="6435725"/>
            <a:ext cx="5436655" cy="366713"/>
          </a:xfrm>
        </p:spPr>
        <p:txBody>
          <a:bodyPr/>
          <a:lstStyle/>
          <a:p>
            <a:pPr>
              <a:defRPr/>
            </a:pPr>
            <a:endParaRPr lang="en-GB" dirty="0"/>
          </a:p>
        </p:txBody>
      </p:sp>
      <p:sp>
        <p:nvSpPr>
          <p:cNvPr id="4" name="Slide Number Placeholder 3">
            <a:extLst>
              <a:ext uri="{FF2B5EF4-FFF2-40B4-BE49-F238E27FC236}">
                <a16:creationId xmlns:a16="http://schemas.microsoft.com/office/drawing/2014/main" id="{6108F193-00A4-22A6-D048-9D8B85E95754}"/>
              </a:ext>
            </a:extLst>
          </p:cNvPr>
          <p:cNvSpPr>
            <a:spLocks noGrp="1"/>
          </p:cNvSpPr>
          <p:nvPr>
            <p:ph type="sldNum" sz="quarter" idx="11"/>
          </p:nvPr>
        </p:nvSpPr>
        <p:spPr/>
        <p:txBody>
          <a:bodyPr/>
          <a:lstStyle/>
          <a:p>
            <a:pPr>
              <a:defRPr/>
            </a:pPr>
            <a:r>
              <a:rPr lang="en-GB"/>
              <a:t>  Hogan Lovells </a:t>
            </a:r>
            <a:r>
              <a:rPr lang="en-GB" b="1">
                <a:solidFill>
                  <a:schemeClr val="bg2"/>
                </a:solidFill>
              </a:rPr>
              <a:t>|</a:t>
            </a:r>
            <a:r>
              <a:rPr lang="en-GB"/>
              <a:t> </a:t>
            </a:r>
            <a:fld id="{3519E23E-EBF3-41AC-BD2C-3C0892D54277}" type="slidenum">
              <a:rPr lang="en-GB" smtClean="0"/>
              <a:pPr>
                <a:defRPr/>
              </a:pPr>
              <a:t>‹#›</a:t>
            </a:fld>
            <a:endParaRPr lang="en-GB"/>
          </a:p>
        </p:txBody>
      </p:sp>
      <p:sp>
        <p:nvSpPr>
          <p:cNvPr id="7" name="Text Placeholder 6">
            <a:extLst>
              <a:ext uri="{FF2B5EF4-FFF2-40B4-BE49-F238E27FC236}">
                <a16:creationId xmlns:a16="http://schemas.microsoft.com/office/drawing/2014/main" id="{9F1DCACD-5990-ADF3-994A-4B8672B94B76}"/>
              </a:ext>
            </a:extLst>
          </p:cNvPr>
          <p:cNvSpPr>
            <a:spLocks noGrp="1"/>
          </p:cNvSpPr>
          <p:nvPr>
            <p:ph type="body" sz="quarter" idx="12"/>
          </p:nvPr>
        </p:nvSpPr>
        <p:spPr>
          <a:xfrm>
            <a:off x="6274800" y="382513"/>
            <a:ext cx="3816000" cy="324000"/>
          </a:xfrm>
        </p:spPr>
        <p:txBody>
          <a:bodyPr>
            <a:noAutofit/>
          </a:bodyPr>
          <a:lstStyle>
            <a:lvl1pPr marL="312738" indent="-312738">
              <a:buClr>
                <a:schemeClr val="bg2"/>
              </a:buClr>
              <a:buSzPct val="100000"/>
              <a:buFont typeface="Webdings" panose="05030102010509060703" pitchFamily="18" charset="2"/>
              <a:buChar char=""/>
              <a:defRPr sz="1600"/>
            </a:lvl1pPr>
          </a:lstStyle>
          <a:p>
            <a:pPr lvl="0"/>
            <a:r>
              <a:rPr lang="en-US"/>
              <a:t>Click to edit Master text styles</a:t>
            </a:r>
          </a:p>
        </p:txBody>
      </p:sp>
      <p:sp>
        <p:nvSpPr>
          <p:cNvPr id="9" name="Text Placeholder 8">
            <a:extLst>
              <a:ext uri="{FF2B5EF4-FFF2-40B4-BE49-F238E27FC236}">
                <a16:creationId xmlns:a16="http://schemas.microsoft.com/office/drawing/2014/main" id="{935A9A26-2E79-2227-033B-9642CB86A1B8}"/>
              </a:ext>
            </a:extLst>
          </p:cNvPr>
          <p:cNvSpPr>
            <a:spLocks noGrp="1"/>
          </p:cNvSpPr>
          <p:nvPr>
            <p:ph type="body" sz="quarter" idx="13"/>
          </p:nvPr>
        </p:nvSpPr>
        <p:spPr>
          <a:xfrm>
            <a:off x="6274800" y="1799999"/>
            <a:ext cx="5436188" cy="4572000"/>
          </a:xfrm>
        </p:spPr>
        <p:txBody>
          <a:bodyPr>
            <a:noAutofit/>
          </a:bodyPr>
          <a:lstStyle>
            <a:lvl1pPr marL="0" indent="0">
              <a:buNone/>
              <a:tabLst>
                <a:tab pos="4306888" algn="r"/>
              </a:tabLst>
              <a:defRPr sz="1600">
                <a:solidFill>
                  <a:schemeClr val="accent1"/>
                </a:solidFill>
              </a:defRPr>
            </a:lvl1pPr>
            <a:lvl2pPr marL="0" indent="0">
              <a:buNone/>
              <a:tabLst>
                <a:tab pos="4306888" algn="r"/>
              </a:tabLst>
              <a:defRPr/>
            </a:lvl2pPr>
            <a:lvl3pPr marL="358775" indent="0">
              <a:buNone/>
              <a:defRPr/>
            </a:lvl3pPr>
            <a:lvl4pPr marL="539750" indent="0">
              <a:buNone/>
              <a:defRPr/>
            </a:lvl4pPr>
            <a:lvl5pPr marL="719137" indent="0">
              <a:buNone/>
              <a:defRPr/>
            </a:lvl5pPr>
          </a:lstStyle>
          <a:p>
            <a:pPr lvl="0"/>
            <a:r>
              <a:rPr lang="en-US"/>
              <a:t>Click to edit Master text styles</a:t>
            </a:r>
          </a:p>
          <a:p>
            <a:pPr lvl="1"/>
            <a:r>
              <a:rPr lang="en-US"/>
              <a:t>Second level</a:t>
            </a:r>
          </a:p>
        </p:txBody>
      </p:sp>
      <p:sp>
        <p:nvSpPr>
          <p:cNvPr id="6" name="Picture Placeholder 5">
            <a:extLst>
              <a:ext uri="{FF2B5EF4-FFF2-40B4-BE49-F238E27FC236}">
                <a16:creationId xmlns:a16="http://schemas.microsoft.com/office/drawing/2014/main" id="{7D762788-9A9F-5CDB-C842-A6800D0BC905}"/>
              </a:ext>
            </a:extLst>
          </p:cNvPr>
          <p:cNvSpPr>
            <a:spLocks noGrp="1"/>
          </p:cNvSpPr>
          <p:nvPr>
            <p:ph type="pic" sz="quarter" idx="14"/>
          </p:nvPr>
        </p:nvSpPr>
        <p:spPr>
          <a:xfrm>
            <a:off x="-1" y="0"/>
            <a:ext cx="5781600" cy="6858000"/>
          </a:xfrm>
          <a:solidFill>
            <a:schemeClr val="tx2"/>
          </a:solidFill>
        </p:spPr>
        <p:txBody>
          <a:bodyPr anchor="ctr"/>
          <a:lstStyle>
            <a:lvl1pPr marL="0" indent="0" algn="ctr">
              <a:buNone/>
              <a:defRPr>
                <a:solidFill>
                  <a:schemeClr val="bg1"/>
                </a:solidFill>
              </a:defRPr>
            </a:lvl1pPr>
          </a:lstStyle>
          <a:p>
            <a:r>
              <a:rPr lang="en-US"/>
              <a:t>Click icon to add picture</a:t>
            </a:r>
            <a:endParaRPr lang="en-GB" dirty="0"/>
          </a:p>
        </p:txBody>
      </p:sp>
    </p:spTree>
    <p:extLst>
      <p:ext uri="{BB962C8B-B14F-4D97-AF65-F5344CB8AC3E}">
        <p14:creationId xmlns:p14="http://schemas.microsoft.com/office/powerpoint/2010/main" val="424533125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alf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F7736-7006-615F-A372-78B03D3DA062}"/>
              </a:ext>
            </a:extLst>
          </p:cNvPr>
          <p:cNvSpPr>
            <a:spLocks noGrp="1"/>
          </p:cNvSpPr>
          <p:nvPr>
            <p:ph type="title"/>
          </p:nvPr>
        </p:nvSpPr>
        <p:spPr>
          <a:xfrm>
            <a:off x="6274800" y="722313"/>
            <a:ext cx="5436654" cy="596900"/>
          </a:xfrm>
        </p:spPr>
        <p:txBody>
          <a:bodyPr>
            <a:noAutofit/>
          </a:body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08AC811C-FB64-E071-DD61-0E5AD408274D}"/>
              </a:ext>
            </a:extLst>
          </p:cNvPr>
          <p:cNvSpPr>
            <a:spLocks noGrp="1"/>
          </p:cNvSpPr>
          <p:nvPr>
            <p:ph type="ftr" sz="quarter" idx="10"/>
          </p:nvPr>
        </p:nvSpPr>
        <p:spPr>
          <a:xfrm>
            <a:off x="6274332" y="6435725"/>
            <a:ext cx="5436655" cy="366713"/>
          </a:xfrm>
        </p:spPr>
        <p:txBody>
          <a:bodyPr/>
          <a:lstStyle/>
          <a:p>
            <a:pPr>
              <a:defRPr/>
            </a:pPr>
            <a:endParaRPr lang="en-GB" dirty="0"/>
          </a:p>
        </p:txBody>
      </p:sp>
      <p:sp>
        <p:nvSpPr>
          <p:cNvPr id="4" name="Slide Number Placeholder 3">
            <a:extLst>
              <a:ext uri="{FF2B5EF4-FFF2-40B4-BE49-F238E27FC236}">
                <a16:creationId xmlns:a16="http://schemas.microsoft.com/office/drawing/2014/main" id="{6108F193-00A4-22A6-D048-9D8B85E95754}"/>
              </a:ext>
            </a:extLst>
          </p:cNvPr>
          <p:cNvSpPr>
            <a:spLocks noGrp="1"/>
          </p:cNvSpPr>
          <p:nvPr>
            <p:ph type="sldNum" sz="quarter" idx="11"/>
          </p:nvPr>
        </p:nvSpPr>
        <p:spPr/>
        <p:txBody>
          <a:bodyPr/>
          <a:lstStyle/>
          <a:p>
            <a:pPr>
              <a:defRPr/>
            </a:pPr>
            <a:r>
              <a:rPr lang="en-GB"/>
              <a:t>  Hogan Lovells </a:t>
            </a:r>
            <a:r>
              <a:rPr lang="en-GB" b="1">
                <a:solidFill>
                  <a:schemeClr val="bg2"/>
                </a:solidFill>
              </a:rPr>
              <a:t>|</a:t>
            </a:r>
            <a:r>
              <a:rPr lang="en-GB"/>
              <a:t> </a:t>
            </a:r>
            <a:fld id="{3519E23E-EBF3-41AC-BD2C-3C0892D54277}" type="slidenum">
              <a:rPr lang="en-GB" smtClean="0"/>
              <a:pPr>
                <a:defRPr/>
              </a:pPr>
              <a:t>‹#›</a:t>
            </a:fld>
            <a:endParaRPr lang="en-GB"/>
          </a:p>
        </p:txBody>
      </p:sp>
      <p:sp>
        <p:nvSpPr>
          <p:cNvPr id="7" name="Text Placeholder 6">
            <a:extLst>
              <a:ext uri="{FF2B5EF4-FFF2-40B4-BE49-F238E27FC236}">
                <a16:creationId xmlns:a16="http://schemas.microsoft.com/office/drawing/2014/main" id="{9F1DCACD-5990-ADF3-994A-4B8672B94B76}"/>
              </a:ext>
            </a:extLst>
          </p:cNvPr>
          <p:cNvSpPr>
            <a:spLocks noGrp="1"/>
          </p:cNvSpPr>
          <p:nvPr>
            <p:ph type="body" sz="quarter" idx="12"/>
          </p:nvPr>
        </p:nvSpPr>
        <p:spPr>
          <a:xfrm>
            <a:off x="6274800" y="382513"/>
            <a:ext cx="3816000" cy="324000"/>
          </a:xfrm>
        </p:spPr>
        <p:txBody>
          <a:bodyPr>
            <a:noAutofit/>
          </a:bodyPr>
          <a:lstStyle>
            <a:lvl1pPr marL="312738" indent="-312738">
              <a:buClr>
                <a:schemeClr val="bg2"/>
              </a:buClr>
              <a:buSzPct val="100000"/>
              <a:buFont typeface="Webdings" panose="05030102010509060703" pitchFamily="18" charset="2"/>
              <a:buChar char=""/>
              <a:defRPr sz="1600"/>
            </a:lvl1pPr>
          </a:lstStyle>
          <a:p>
            <a:pPr lvl="0"/>
            <a:r>
              <a:rPr lang="en-US"/>
              <a:t>Click to edit Master text styles</a:t>
            </a:r>
          </a:p>
        </p:txBody>
      </p:sp>
      <p:sp>
        <p:nvSpPr>
          <p:cNvPr id="9" name="Text Placeholder 8">
            <a:extLst>
              <a:ext uri="{FF2B5EF4-FFF2-40B4-BE49-F238E27FC236}">
                <a16:creationId xmlns:a16="http://schemas.microsoft.com/office/drawing/2014/main" id="{935A9A26-2E79-2227-033B-9642CB86A1B8}"/>
              </a:ext>
            </a:extLst>
          </p:cNvPr>
          <p:cNvSpPr>
            <a:spLocks noGrp="1"/>
          </p:cNvSpPr>
          <p:nvPr>
            <p:ph type="body" sz="quarter" idx="13"/>
          </p:nvPr>
        </p:nvSpPr>
        <p:spPr>
          <a:xfrm>
            <a:off x="6274800" y="1799999"/>
            <a:ext cx="5436188" cy="4572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Picture Placeholder 5">
            <a:extLst>
              <a:ext uri="{FF2B5EF4-FFF2-40B4-BE49-F238E27FC236}">
                <a16:creationId xmlns:a16="http://schemas.microsoft.com/office/drawing/2014/main" id="{7D762788-9A9F-5CDB-C842-A6800D0BC905}"/>
              </a:ext>
            </a:extLst>
          </p:cNvPr>
          <p:cNvSpPr>
            <a:spLocks noGrp="1"/>
          </p:cNvSpPr>
          <p:nvPr>
            <p:ph type="pic" sz="quarter" idx="14"/>
          </p:nvPr>
        </p:nvSpPr>
        <p:spPr>
          <a:xfrm>
            <a:off x="-1" y="0"/>
            <a:ext cx="5781600" cy="6858000"/>
          </a:xfrm>
          <a:solidFill>
            <a:schemeClr val="tx2"/>
          </a:solidFill>
        </p:spPr>
        <p:txBody>
          <a:bodyPr anchor="ctr"/>
          <a:lstStyle>
            <a:lvl1pPr marL="0" indent="0" algn="ctr">
              <a:buNone/>
              <a:defRPr>
                <a:solidFill>
                  <a:schemeClr val="bg1"/>
                </a:solidFill>
              </a:defRPr>
            </a:lvl1pPr>
          </a:lstStyle>
          <a:p>
            <a:r>
              <a:rPr lang="en-US"/>
              <a:t>Click icon to add picture</a:t>
            </a:r>
            <a:endParaRPr lang="en-GB" dirty="0"/>
          </a:p>
        </p:txBody>
      </p:sp>
    </p:spTree>
    <p:extLst>
      <p:ext uri="{BB962C8B-B14F-4D97-AF65-F5344CB8AC3E}">
        <p14:creationId xmlns:p14="http://schemas.microsoft.com/office/powerpoint/2010/main" val="332008679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 Imag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F7736-7006-615F-A372-78B03D3DA062}"/>
              </a:ext>
            </a:extLst>
          </p:cNvPr>
          <p:cNvSpPr>
            <a:spLocks noGrp="1"/>
          </p:cNvSpPr>
          <p:nvPr>
            <p:ph type="title"/>
          </p:nvPr>
        </p:nvSpPr>
        <p:spPr>
          <a:xfrm>
            <a:off x="4334399" y="722313"/>
            <a:ext cx="7377219" cy="596900"/>
          </a:xfrm>
        </p:spPr>
        <p:txBody>
          <a:bodyPr>
            <a:noAutofit/>
          </a:body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08AC811C-FB64-E071-DD61-0E5AD408274D}"/>
              </a:ext>
            </a:extLst>
          </p:cNvPr>
          <p:cNvSpPr>
            <a:spLocks noGrp="1"/>
          </p:cNvSpPr>
          <p:nvPr>
            <p:ph type="ftr" sz="quarter" idx="10"/>
          </p:nvPr>
        </p:nvSpPr>
        <p:spPr>
          <a:xfrm>
            <a:off x="4333768" y="6435725"/>
            <a:ext cx="7377219" cy="366713"/>
          </a:xfrm>
        </p:spPr>
        <p:txBody>
          <a:bodyPr/>
          <a:lstStyle/>
          <a:p>
            <a:pPr>
              <a:defRPr/>
            </a:pPr>
            <a:endParaRPr lang="en-GB" dirty="0"/>
          </a:p>
        </p:txBody>
      </p:sp>
      <p:sp>
        <p:nvSpPr>
          <p:cNvPr id="4" name="Slide Number Placeholder 3">
            <a:extLst>
              <a:ext uri="{FF2B5EF4-FFF2-40B4-BE49-F238E27FC236}">
                <a16:creationId xmlns:a16="http://schemas.microsoft.com/office/drawing/2014/main" id="{6108F193-00A4-22A6-D048-9D8B85E95754}"/>
              </a:ext>
            </a:extLst>
          </p:cNvPr>
          <p:cNvSpPr>
            <a:spLocks noGrp="1"/>
          </p:cNvSpPr>
          <p:nvPr>
            <p:ph type="sldNum" sz="quarter" idx="11"/>
          </p:nvPr>
        </p:nvSpPr>
        <p:spPr/>
        <p:txBody>
          <a:bodyPr/>
          <a:lstStyle/>
          <a:p>
            <a:pPr>
              <a:defRPr/>
            </a:pPr>
            <a:r>
              <a:rPr lang="en-GB"/>
              <a:t>  Hogan Lovells </a:t>
            </a:r>
            <a:r>
              <a:rPr lang="en-GB" b="1">
                <a:solidFill>
                  <a:schemeClr val="bg2"/>
                </a:solidFill>
              </a:rPr>
              <a:t>|</a:t>
            </a:r>
            <a:r>
              <a:rPr lang="en-GB"/>
              <a:t> </a:t>
            </a:r>
            <a:fld id="{3519E23E-EBF3-41AC-BD2C-3C0892D54277}" type="slidenum">
              <a:rPr lang="en-GB" smtClean="0"/>
              <a:pPr>
                <a:defRPr/>
              </a:pPr>
              <a:t>‹#›</a:t>
            </a:fld>
            <a:endParaRPr lang="en-GB"/>
          </a:p>
        </p:txBody>
      </p:sp>
      <p:sp>
        <p:nvSpPr>
          <p:cNvPr id="7" name="Text Placeholder 6">
            <a:extLst>
              <a:ext uri="{FF2B5EF4-FFF2-40B4-BE49-F238E27FC236}">
                <a16:creationId xmlns:a16="http://schemas.microsoft.com/office/drawing/2014/main" id="{9F1DCACD-5990-ADF3-994A-4B8672B94B76}"/>
              </a:ext>
            </a:extLst>
          </p:cNvPr>
          <p:cNvSpPr>
            <a:spLocks noGrp="1"/>
          </p:cNvSpPr>
          <p:nvPr>
            <p:ph type="body" sz="quarter" idx="12"/>
          </p:nvPr>
        </p:nvSpPr>
        <p:spPr>
          <a:xfrm>
            <a:off x="4334399" y="382513"/>
            <a:ext cx="5436000" cy="324000"/>
          </a:xfrm>
        </p:spPr>
        <p:txBody>
          <a:bodyPr>
            <a:noAutofit/>
          </a:bodyPr>
          <a:lstStyle>
            <a:lvl1pPr marL="312738" indent="-312738">
              <a:buClr>
                <a:schemeClr val="bg2"/>
              </a:buClr>
              <a:buSzPct val="100000"/>
              <a:buFont typeface="Webdings" panose="05030102010509060703" pitchFamily="18" charset="2"/>
              <a:buChar char=""/>
              <a:defRPr sz="1600"/>
            </a:lvl1pPr>
          </a:lstStyle>
          <a:p>
            <a:pPr lvl="0"/>
            <a:r>
              <a:rPr lang="en-US"/>
              <a:t>Click to edit Master text styles</a:t>
            </a:r>
          </a:p>
        </p:txBody>
      </p:sp>
      <p:sp>
        <p:nvSpPr>
          <p:cNvPr id="9" name="Text Placeholder 8">
            <a:extLst>
              <a:ext uri="{FF2B5EF4-FFF2-40B4-BE49-F238E27FC236}">
                <a16:creationId xmlns:a16="http://schemas.microsoft.com/office/drawing/2014/main" id="{935A9A26-2E79-2227-033B-9642CB86A1B8}"/>
              </a:ext>
            </a:extLst>
          </p:cNvPr>
          <p:cNvSpPr>
            <a:spLocks noGrp="1"/>
          </p:cNvSpPr>
          <p:nvPr>
            <p:ph type="body" sz="quarter" idx="13"/>
          </p:nvPr>
        </p:nvSpPr>
        <p:spPr>
          <a:xfrm>
            <a:off x="4334399" y="1799999"/>
            <a:ext cx="7376587" cy="4572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Picture Placeholder 5">
            <a:extLst>
              <a:ext uri="{FF2B5EF4-FFF2-40B4-BE49-F238E27FC236}">
                <a16:creationId xmlns:a16="http://schemas.microsoft.com/office/drawing/2014/main" id="{7D762788-9A9F-5CDB-C842-A6800D0BC905}"/>
              </a:ext>
            </a:extLst>
          </p:cNvPr>
          <p:cNvSpPr>
            <a:spLocks noGrp="1"/>
          </p:cNvSpPr>
          <p:nvPr>
            <p:ph type="pic" sz="quarter" idx="14"/>
          </p:nvPr>
        </p:nvSpPr>
        <p:spPr>
          <a:xfrm>
            <a:off x="-1" y="0"/>
            <a:ext cx="3848400" cy="6858000"/>
          </a:xfrm>
          <a:solidFill>
            <a:schemeClr val="tx2"/>
          </a:solidFill>
        </p:spPr>
        <p:txBody>
          <a:bodyPr anchor="ctr"/>
          <a:lstStyle>
            <a:lvl1pPr marL="0" indent="0" algn="ctr">
              <a:buNone/>
              <a:defRPr>
                <a:solidFill>
                  <a:schemeClr val="bg1"/>
                </a:solidFill>
              </a:defRPr>
            </a:lvl1pPr>
          </a:lstStyle>
          <a:p>
            <a:r>
              <a:rPr lang="en-US"/>
              <a:t>Click icon to add picture</a:t>
            </a:r>
            <a:endParaRPr lang="en-GB" dirty="0"/>
          </a:p>
        </p:txBody>
      </p:sp>
    </p:spTree>
    <p:extLst>
      <p:ext uri="{BB962C8B-B14F-4D97-AF65-F5344CB8AC3E}">
        <p14:creationId xmlns:p14="http://schemas.microsoft.com/office/powerpoint/2010/main" val="144191527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 image righ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D762788-9A9F-5CDB-C842-A6800D0BC905}"/>
              </a:ext>
            </a:extLst>
          </p:cNvPr>
          <p:cNvSpPr>
            <a:spLocks noGrp="1"/>
          </p:cNvSpPr>
          <p:nvPr>
            <p:ph type="pic" sz="quarter" idx="14"/>
          </p:nvPr>
        </p:nvSpPr>
        <p:spPr>
          <a:xfrm>
            <a:off x="8343600" y="0"/>
            <a:ext cx="3848400" cy="6858000"/>
          </a:xfrm>
          <a:solidFill>
            <a:schemeClr val="tx2"/>
          </a:solidFill>
        </p:spPr>
        <p:txBody>
          <a:bodyPr anchor="ctr"/>
          <a:lstStyle>
            <a:lvl1pPr marL="0" indent="0" algn="ctr">
              <a:buNone/>
              <a:defRPr>
                <a:solidFill>
                  <a:schemeClr val="bg1"/>
                </a:solidFill>
              </a:defRPr>
            </a:lvl1pPr>
          </a:lstStyle>
          <a:p>
            <a:r>
              <a:rPr lang="en-US"/>
              <a:t>Click icon to add picture</a:t>
            </a:r>
            <a:endParaRPr lang="en-GB" dirty="0"/>
          </a:p>
        </p:txBody>
      </p:sp>
      <p:sp>
        <p:nvSpPr>
          <p:cNvPr id="2" name="Title 1">
            <a:extLst>
              <a:ext uri="{FF2B5EF4-FFF2-40B4-BE49-F238E27FC236}">
                <a16:creationId xmlns:a16="http://schemas.microsoft.com/office/drawing/2014/main" id="{F26F7736-7006-615F-A372-78B03D3DA062}"/>
              </a:ext>
            </a:extLst>
          </p:cNvPr>
          <p:cNvSpPr>
            <a:spLocks noGrp="1"/>
          </p:cNvSpPr>
          <p:nvPr>
            <p:ph type="title"/>
          </p:nvPr>
        </p:nvSpPr>
        <p:spPr>
          <a:xfrm>
            <a:off x="478800" y="722313"/>
            <a:ext cx="7377219" cy="596900"/>
          </a:xfrm>
        </p:spPr>
        <p:txBody>
          <a:bodyPr>
            <a:noAutofit/>
          </a:bodyPr>
          <a:lstStyle/>
          <a:p>
            <a:r>
              <a:rPr lang="en-US"/>
              <a:t>Click to edit Master title style</a:t>
            </a:r>
            <a:endParaRPr lang="en-GB" dirty="0"/>
          </a:p>
        </p:txBody>
      </p:sp>
      <p:sp>
        <p:nvSpPr>
          <p:cNvPr id="3" name="Footer Placeholder 2">
            <a:extLst>
              <a:ext uri="{FF2B5EF4-FFF2-40B4-BE49-F238E27FC236}">
                <a16:creationId xmlns:a16="http://schemas.microsoft.com/office/drawing/2014/main" id="{08AC811C-FB64-E071-DD61-0E5AD408274D}"/>
              </a:ext>
            </a:extLst>
          </p:cNvPr>
          <p:cNvSpPr>
            <a:spLocks noGrp="1"/>
          </p:cNvSpPr>
          <p:nvPr>
            <p:ph type="ftr" sz="quarter" idx="10"/>
          </p:nvPr>
        </p:nvSpPr>
        <p:spPr>
          <a:xfrm>
            <a:off x="478800" y="6435725"/>
            <a:ext cx="7377219" cy="366713"/>
          </a:xfrm>
        </p:spPr>
        <p:txBody>
          <a:bodyPr/>
          <a:lstStyle/>
          <a:p>
            <a:pPr>
              <a:defRPr/>
            </a:pPr>
            <a:endParaRPr lang="en-GB" dirty="0"/>
          </a:p>
        </p:txBody>
      </p:sp>
      <p:sp>
        <p:nvSpPr>
          <p:cNvPr id="4" name="Slide Number Placeholder 3">
            <a:extLst>
              <a:ext uri="{FF2B5EF4-FFF2-40B4-BE49-F238E27FC236}">
                <a16:creationId xmlns:a16="http://schemas.microsoft.com/office/drawing/2014/main" id="{6108F193-00A4-22A6-D048-9D8B85E95754}"/>
              </a:ext>
            </a:extLst>
          </p:cNvPr>
          <p:cNvSpPr>
            <a:spLocks noGrp="1"/>
          </p:cNvSpPr>
          <p:nvPr>
            <p:ph type="sldNum" sz="quarter" idx="11"/>
          </p:nvPr>
        </p:nvSpPr>
        <p:spPr/>
        <p:txBody>
          <a:bodyPr/>
          <a:lstStyle>
            <a:lvl1pPr>
              <a:defRPr>
                <a:solidFill>
                  <a:schemeClr val="bg1"/>
                </a:solidFill>
              </a:defRPr>
            </a:lvl1pPr>
          </a:lstStyle>
          <a:p>
            <a:pPr>
              <a:defRPr/>
            </a:pPr>
            <a:r>
              <a:rPr lang="en-GB" dirty="0"/>
              <a:t>  Hogan Lovells </a:t>
            </a:r>
            <a:r>
              <a:rPr lang="en-GB" b="1" dirty="0">
                <a:solidFill>
                  <a:schemeClr val="bg2"/>
                </a:solidFill>
              </a:rPr>
              <a:t>|</a:t>
            </a:r>
            <a:r>
              <a:rPr lang="en-GB" dirty="0"/>
              <a:t> </a:t>
            </a:r>
            <a:fld id="{3519E23E-EBF3-41AC-BD2C-3C0892D54277}" type="slidenum">
              <a:rPr lang="en-GB" smtClean="0"/>
              <a:pPr>
                <a:defRPr/>
              </a:pPr>
              <a:t>‹#›</a:t>
            </a:fld>
            <a:endParaRPr lang="en-GB" dirty="0"/>
          </a:p>
        </p:txBody>
      </p:sp>
      <p:sp>
        <p:nvSpPr>
          <p:cNvPr id="7" name="Text Placeholder 6">
            <a:extLst>
              <a:ext uri="{FF2B5EF4-FFF2-40B4-BE49-F238E27FC236}">
                <a16:creationId xmlns:a16="http://schemas.microsoft.com/office/drawing/2014/main" id="{9F1DCACD-5990-ADF3-994A-4B8672B94B76}"/>
              </a:ext>
            </a:extLst>
          </p:cNvPr>
          <p:cNvSpPr>
            <a:spLocks noGrp="1"/>
          </p:cNvSpPr>
          <p:nvPr>
            <p:ph type="body" sz="quarter" idx="12"/>
          </p:nvPr>
        </p:nvSpPr>
        <p:spPr>
          <a:xfrm>
            <a:off x="478799" y="382513"/>
            <a:ext cx="5436000" cy="324000"/>
          </a:xfrm>
        </p:spPr>
        <p:txBody>
          <a:bodyPr>
            <a:noAutofit/>
          </a:bodyPr>
          <a:lstStyle>
            <a:lvl1pPr marL="312738" indent="-312738">
              <a:buClr>
                <a:schemeClr val="bg2"/>
              </a:buClr>
              <a:buSzPct val="100000"/>
              <a:buFont typeface="Webdings" panose="05030102010509060703" pitchFamily="18" charset="2"/>
              <a:buChar char=""/>
              <a:defRPr sz="1600"/>
            </a:lvl1pPr>
          </a:lstStyle>
          <a:p>
            <a:pPr lvl="0"/>
            <a:r>
              <a:rPr lang="en-US"/>
              <a:t>Click to edit Master text styles</a:t>
            </a:r>
          </a:p>
        </p:txBody>
      </p:sp>
      <p:sp>
        <p:nvSpPr>
          <p:cNvPr id="9" name="Text Placeholder 8">
            <a:extLst>
              <a:ext uri="{FF2B5EF4-FFF2-40B4-BE49-F238E27FC236}">
                <a16:creationId xmlns:a16="http://schemas.microsoft.com/office/drawing/2014/main" id="{935A9A26-2E79-2227-033B-9642CB86A1B8}"/>
              </a:ext>
            </a:extLst>
          </p:cNvPr>
          <p:cNvSpPr>
            <a:spLocks noGrp="1"/>
          </p:cNvSpPr>
          <p:nvPr>
            <p:ph type="body" sz="quarter" idx="13"/>
          </p:nvPr>
        </p:nvSpPr>
        <p:spPr>
          <a:xfrm>
            <a:off x="478800" y="1799999"/>
            <a:ext cx="7376587" cy="457200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31315328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Content">
            <a:extLst>
              <a:ext uri="{FF2B5EF4-FFF2-40B4-BE49-F238E27FC236}">
                <a16:creationId xmlns:a16="http://schemas.microsoft.com/office/drawing/2014/main" id="{443F42FB-8F37-4913-9590-E7CCEDBB7357}"/>
              </a:ext>
            </a:extLst>
          </p:cNvPr>
          <p:cNvSpPr>
            <a:spLocks noGrp="1"/>
          </p:cNvSpPr>
          <p:nvPr>
            <p:ph type="body" idx="1"/>
          </p:nvPr>
        </p:nvSpPr>
        <p:spPr>
          <a:xfrm>
            <a:off x="477838" y="1776413"/>
            <a:ext cx="11233150" cy="4600575"/>
          </a:xfrm>
          <a:prstGeom prst="rect">
            <a:avLst/>
          </a:prstGeom>
          <a:ln w="12700" cap="rnd" cmpd="sng" algn="ctr">
            <a:noFill/>
            <a:prstDash val="solid"/>
          </a:ln>
        </p:spPr>
        <p:txBody>
          <a:bodyPr vert="horz" wrap="square" lIns="0" tIns="36000" rIns="0" bIns="36000" rtlCol="0" anchor="t" anchorCtr="0">
            <a:no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vl6pPr>
              <a:defRPr>
                <a:latin typeface="+mn-lt"/>
              </a:defRPr>
            </a:lvl6pPr>
            <a:lvl7pPr>
              <a:defRPr>
                <a:latin typeface="+mn-lt"/>
              </a:defRPr>
            </a:lvl7pPr>
            <a:lvl8pPr>
              <a:defRPr>
                <a:latin typeface="+mn-lt"/>
              </a:defRPr>
            </a:lvl8pPr>
            <a:lvl9pPr>
              <a:defRPr>
                <a:latin typeface="+mn-l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dirty="0"/>
          </a:p>
        </p:txBody>
      </p:sp>
      <p:sp>
        <p:nvSpPr>
          <p:cNvPr id="2" name="Title">
            <a:extLst>
              <a:ext uri="{FF2B5EF4-FFF2-40B4-BE49-F238E27FC236}">
                <a16:creationId xmlns:a16="http://schemas.microsoft.com/office/drawing/2014/main" id="{58E0D3C5-7427-4787-A402-1BFFD322BD40}"/>
              </a:ext>
            </a:extLst>
          </p:cNvPr>
          <p:cNvSpPr>
            <a:spLocks noGrp="1"/>
          </p:cNvSpPr>
          <p:nvPr>
            <p:ph type="title"/>
          </p:nvPr>
        </p:nvSpPr>
        <p:spPr>
          <a:xfrm>
            <a:off x="477838" y="722313"/>
            <a:ext cx="11233150" cy="596900"/>
          </a:xfrm>
          <a:prstGeom prst="rect">
            <a:avLst/>
          </a:prstGeom>
          <a:ln w="12700" cap="rnd" cmpd="sng" algn="ctr">
            <a:noFill/>
            <a:prstDash val="solid"/>
          </a:ln>
        </p:spPr>
        <p:txBody>
          <a:bodyPr vert="horz" wrap="square" lIns="0" tIns="36000" rIns="0" bIns="36000" rtlCol="0" anchor="t" anchorCtr="0">
            <a:normAutofit/>
          </a:bodyPr>
          <a:lstStyle>
            <a:lvl1pPr>
              <a:defRPr>
                <a:latin typeface="+mj-lt"/>
              </a:defRPr>
            </a:lvl1pPr>
          </a:lstStyle>
          <a:p>
            <a:r>
              <a:rPr lang="en-US"/>
              <a:t>Click to edit Master title style</a:t>
            </a:r>
            <a:endParaRPr lang="ru-RU"/>
          </a:p>
        </p:txBody>
      </p:sp>
      <p:sp>
        <p:nvSpPr>
          <p:cNvPr id="6" name="Footer Placeholder 5">
            <a:extLst>
              <a:ext uri="{FF2B5EF4-FFF2-40B4-BE49-F238E27FC236}">
                <a16:creationId xmlns:a16="http://schemas.microsoft.com/office/drawing/2014/main" id="{EE398435-FDD6-4291-B35C-A0DE9FD574FE}"/>
              </a:ext>
            </a:extLst>
          </p:cNvPr>
          <p:cNvSpPr>
            <a:spLocks noGrp="1"/>
          </p:cNvSpPr>
          <p:nvPr>
            <p:ph type="ftr" sz="quarter" idx="3"/>
          </p:nvPr>
        </p:nvSpPr>
        <p:spPr>
          <a:xfrm>
            <a:off x="477838" y="6435725"/>
            <a:ext cx="11233150" cy="366713"/>
          </a:xfrm>
          <a:prstGeom prst="rect">
            <a:avLst/>
          </a:prstGeom>
        </p:spPr>
        <p:txBody>
          <a:bodyPr vert="horz" lIns="0" tIns="45720" rIns="91440" bIns="45720" rtlCol="0" anchor="ctr"/>
          <a:lstStyle>
            <a:lvl1pPr algn="l">
              <a:defRPr sz="800">
                <a:solidFill>
                  <a:schemeClr val="tx1">
                    <a:tint val="75000"/>
                  </a:schemeClr>
                </a:solidFill>
                <a:latin typeface="+mj-lt"/>
              </a:defRPr>
            </a:lvl1pPr>
          </a:lstStyle>
          <a:p>
            <a:pPr>
              <a:defRPr/>
            </a:pPr>
            <a:endParaRPr lang="en-GB" dirty="0"/>
          </a:p>
        </p:txBody>
      </p:sp>
      <p:sp>
        <p:nvSpPr>
          <p:cNvPr id="5" name="Slide Number Placeholder 4">
            <a:extLst>
              <a:ext uri="{FF2B5EF4-FFF2-40B4-BE49-F238E27FC236}">
                <a16:creationId xmlns:a16="http://schemas.microsoft.com/office/drawing/2014/main" id="{D6304ACD-CDF8-446A-A5FE-0DC43A3A3E49}"/>
              </a:ext>
            </a:extLst>
          </p:cNvPr>
          <p:cNvSpPr>
            <a:spLocks noGrp="1"/>
          </p:cNvSpPr>
          <p:nvPr>
            <p:ph type="sldNum" sz="quarter" idx="4"/>
          </p:nvPr>
        </p:nvSpPr>
        <p:spPr>
          <a:xfrm>
            <a:off x="10120313" y="179388"/>
            <a:ext cx="1590675" cy="365125"/>
          </a:xfrm>
          <a:prstGeom prst="rect">
            <a:avLst/>
          </a:prstGeom>
        </p:spPr>
        <p:txBody>
          <a:bodyPr vert="horz" lIns="91440" tIns="45720" rIns="0" bIns="45720" rtlCol="0" anchor="ctr"/>
          <a:lstStyle>
            <a:lvl1pPr algn="r">
              <a:defRPr sz="933">
                <a:solidFill>
                  <a:schemeClr val="tx1"/>
                </a:solidFill>
                <a:latin typeface="+mj-lt"/>
              </a:defRPr>
            </a:lvl1pPr>
          </a:lstStyle>
          <a:p>
            <a:pPr>
              <a:defRPr/>
            </a:pPr>
            <a:r>
              <a:rPr lang="en-GB"/>
              <a:t>  Hogan Lovells </a:t>
            </a:r>
            <a:r>
              <a:rPr lang="en-GB" b="1">
                <a:solidFill>
                  <a:schemeClr val="bg2"/>
                </a:solidFill>
              </a:rPr>
              <a:t>|</a:t>
            </a:r>
            <a:r>
              <a:rPr lang="en-GB"/>
              <a:t> </a:t>
            </a:r>
            <a:fld id="{3519E23E-EBF3-41AC-BD2C-3C0892D54277}" type="slidenum">
              <a:rPr lang="en-GB" smtClean="0"/>
              <a:pPr>
                <a:defRPr/>
              </a:pPr>
              <a:t>‹#›</a:t>
            </a:fld>
            <a:endParaRPr lang="en-GB"/>
          </a:p>
        </p:txBody>
      </p:sp>
    </p:spTree>
  </p:cSld>
  <p:clrMap bg1="lt1" tx1="dk1" bg2="lt2" tx2="dk2" accent1="accent1" accent2="accent2" accent3="accent3" accent4="accent4" accent5="accent5" accent6="accent6" hlink="hlink" folHlink="folHlink"/>
  <p:sldLayoutIdLst>
    <p:sldLayoutId id="2147484162" r:id="rId1"/>
    <p:sldLayoutId id="2147484195" r:id="rId2"/>
    <p:sldLayoutId id="2147484210" r:id="rId3"/>
    <p:sldLayoutId id="2147484208" r:id="rId4"/>
    <p:sldLayoutId id="2147484182" r:id="rId5"/>
    <p:sldLayoutId id="2147484209" r:id="rId6"/>
    <p:sldLayoutId id="2147484196" r:id="rId7"/>
    <p:sldLayoutId id="2147484197" r:id="rId8"/>
    <p:sldLayoutId id="2147484198" r:id="rId9"/>
    <p:sldLayoutId id="2147484199" r:id="rId10"/>
    <p:sldLayoutId id="2147484200" r:id="rId11"/>
    <p:sldLayoutId id="2147484201" r:id="rId12"/>
    <p:sldLayoutId id="2147484202" r:id="rId13"/>
    <p:sldLayoutId id="2147484203" r:id="rId14"/>
    <p:sldLayoutId id="2147484204" r:id="rId15"/>
    <p:sldLayoutId id="2147484190" r:id="rId16"/>
    <p:sldLayoutId id="2147484191" r:id="rId17"/>
    <p:sldLayoutId id="2147484205" r:id="rId18"/>
    <p:sldLayoutId id="2147484206" r:id="rId19"/>
    <p:sldLayoutId id="2147484207" r:id="rId20"/>
    <p:sldLayoutId id="2147484193" r:id="rId21"/>
    <p:sldLayoutId id="2147484194" r:id="rId22"/>
    <p:sldLayoutId id="2147484214" r:id="rId23"/>
    <p:sldLayoutId id="2147484216" r:id="rId24"/>
    <p:sldLayoutId id="2147484217" r:id="rId25"/>
  </p:sldLayoutIdLst>
  <p:transition/>
  <p:hf hdr="0" ftr="0" dt="0"/>
  <p:txStyles>
    <p:titleStyle>
      <a:lvl1pPr algn="l" rtl="0" eaLnBrk="1" fontAlgn="base" hangingPunct="1">
        <a:spcBef>
          <a:spcPct val="0"/>
        </a:spcBef>
        <a:spcAft>
          <a:spcPct val="0"/>
        </a:spcAft>
        <a:defRPr sz="3200" kern="1200">
          <a:solidFill>
            <a:srgbClr val="4D4D4D"/>
          </a:solidFill>
          <a:uFill>
            <a:solidFill>
              <a:schemeClr val="tx1"/>
            </a:solidFill>
          </a:uFill>
          <a:latin typeface="+mj-lt"/>
          <a:ea typeface="+mj-ea"/>
          <a:cs typeface="Akhbar MT" pitchFamily="2" charset="-78"/>
        </a:defRPr>
      </a:lvl1pPr>
      <a:lvl2pPr algn="l" rtl="0" eaLnBrk="1" fontAlgn="base" hangingPunct="1">
        <a:spcBef>
          <a:spcPct val="0"/>
        </a:spcBef>
        <a:spcAft>
          <a:spcPct val="0"/>
        </a:spcAft>
        <a:defRPr sz="3200">
          <a:solidFill>
            <a:srgbClr val="4D4D4D"/>
          </a:solidFill>
          <a:latin typeface="Calibri" panose="020F0502020204030204" pitchFamily="34" charset="0"/>
          <a:ea typeface="Arial" panose="020B0604020202020204" pitchFamily="34" charset="0"/>
          <a:cs typeface="Akhbar MT" pitchFamily="2" charset="-78"/>
        </a:defRPr>
      </a:lvl2pPr>
      <a:lvl3pPr algn="l" rtl="0" eaLnBrk="1" fontAlgn="base" hangingPunct="1">
        <a:spcBef>
          <a:spcPct val="0"/>
        </a:spcBef>
        <a:spcAft>
          <a:spcPct val="0"/>
        </a:spcAft>
        <a:defRPr sz="3200">
          <a:solidFill>
            <a:srgbClr val="4D4D4D"/>
          </a:solidFill>
          <a:latin typeface="Calibri" panose="020F0502020204030204" pitchFamily="34" charset="0"/>
          <a:ea typeface="Arial" panose="020B0604020202020204" pitchFamily="34" charset="0"/>
          <a:cs typeface="Akhbar MT" pitchFamily="2" charset="-78"/>
        </a:defRPr>
      </a:lvl3pPr>
      <a:lvl4pPr algn="l" rtl="0" eaLnBrk="1" fontAlgn="base" hangingPunct="1">
        <a:spcBef>
          <a:spcPct val="0"/>
        </a:spcBef>
        <a:spcAft>
          <a:spcPct val="0"/>
        </a:spcAft>
        <a:defRPr sz="3200">
          <a:solidFill>
            <a:srgbClr val="4D4D4D"/>
          </a:solidFill>
          <a:latin typeface="Calibri" panose="020F0502020204030204" pitchFamily="34" charset="0"/>
          <a:ea typeface="Arial" panose="020B0604020202020204" pitchFamily="34" charset="0"/>
          <a:cs typeface="Akhbar MT" pitchFamily="2" charset="-78"/>
        </a:defRPr>
      </a:lvl4pPr>
      <a:lvl5pPr algn="l" rtl="0" eaLnBrk="1" fontAlgn="base" hangingPunct="1">
        <a:spcBef>
          <a:spcPct val="0"/>
        </a:spcBef>
        <a:spcAft>
          <a:spcPct val="0"/>
        </a:spcAft>
        <a:defRPr sz="3200">
          <a:solidFill>
            <a:srgbClr val="4D4D4D"/>
          </a:solidFill>
          <a:latin typeface="Calibri" panose="020F0502020204030204" pitchFamily="34" charset="0"/>
          <a:ea typeface="Arial" panose="020B0604020202020204" pitchFamily="34" charset="0"/>
          <a:cs typeface="Akhbar MT" pitchFamily="2" charset="-78"/>
        </a:defRPr>
      </a:lvl5pPr>
      <a:lvl6pPr marL="609585" algn="l" rtl="0" eaLnBrk="1" fontAlgn="base" hangingPunct="1">
        <a:spcBef>
          <a:spcPct val="0"/>
        </a:spcBef>
        <a:spcAft>
          <a:spcPct val="0"/>
        </a:spcAft>
        <a:defRPr sz="3733">
          <a:solidFill>
            <a:srgbClr val="4D4D4D"/>
          </a:solidFill>
          <a:latin typeface="Calibri" panose="020F0502020204030204" pitchFamily="34" charset="0"/>
          <a:ea typeface="Arial" panose="020B0604020202020204" pitchFamily="34" charset="0"/>
          <a:cs typeface="Akhbar MT" pitchFamily="2" charset="-78"/>
        </a:defRPr>
      </a:lvl6pPr>
      <a:lvl7pPr marL="1219170" algn="l" rtl="0" eaLnBrk="1" fontAlgn="base" hangingPunct="1">
        <a:spcBef>
          <a:spcPct val="0"/>
        </a:spcBef>
        <a:spcAft>
          <a:spcPct val="0"/>
        </a:spcAft>
        <a:defRPr sz="3733">
          <a:solidFill>
            <a:srgbClr val="4D4D4D"/>
          </a:solidFill>
          <a:latin typeface="Calibri" panose="020F0502020204030204" pitchFamily="34" charset="0"/>
          <a:ea typeface="Arial" panose="020B0604020202020204" pitchFamily="34" charset="0"/>
          <a:cs typeface="Akhbar MT" pitchFamily="2" charset="-78"/>
        </a:defRPr>
      </a:lvl7pPr>
      <a:lvl8pPr marL="1828754" algn="l" rtl="0" eaLnBrk="1" fontAlgn="base" hangingPunct="1">
        <a:spcBef>
          <a:spcPct val="0"/>
        </a:spcBef>
        <a:spcAft>
          <a:spcPct val="0"/>
        </a:spcAft>
        <a:defRPr sz="3733">
          <a:solidFill>
            <a:srgbClr val="4D4D4D"/>
          </a:solidFill>
          <a:latin typeface="Calibri" panose="020F0502020204030204" pitchFamily="34" charset="0"/>
          <a:ea typeface="Arial" panose="020B0604020202020204" pitchFamily="34" charset="0"/>
          <a:cs typeface="Akhbar MT" pitchFamily="2" charset="-78"/>
        </a:defRPr>
      </a:lvl8pPr>
      <a:lvl9pPr marL="2438339" algn="l" rtl="0" eaLnBrk="1" fontAlgn="base" hangingPunct="1">
        <a:spcBef>
          <a:spcPct val="0"/>
        </a:spcBef>
        <a:spcAft>
          <a:spcPct val="0"/>
        </a:spcAft>
        <a:defRPr sz="3733">
          <a:solidFill>
            <a:srgbClr val="4D4D4D"/>
          </a:solidFill>
          <a:latin typeface="Calibri" panose="020F0502020204030204" pitchFamily="34" charset="0"/>
          <a:ea typeface="Arial" panose="020B0604020202020204" pitchFamily="34" charset="0"/>
          <a:cs typeface="Akhbar MT" pitchFamily="2" charset="-78"/>
        </a:defRPr>
      </a:lvl9pPr>
    </p:titleStyle>
    <p:bodyStyle>
      <a:lvl1pPr marL="179388" indent="-179388" algn="l" rtl="0" eaLnBrk="1" fontAlgn="base" hangingPunct="1">
        <a:spcBef>
          <a:spcPct val="0"/>
        </a:spcBef>
        <a:spcAft>
          <a:spcPts val="600"/>
        </a:spcAft>
        <a:buClr>
          <a:schemeClr val="accent1"/>
        </a:buClr>
        <a:buSzTx/>
        <a:buFont typeface="Arial" panose="020B0604020202020204" pitchFamily="34" charset="0"/>
        <a:buChar char="•"/>
        <a:defRPr sz="1200" kern="1200">
          <a:solidFill>
            <a:srgbClr val="4D4D4D"/>
          </a:solidFill>
          <a:uFill>
            <a:solidFill>
              <a:schemeClr val="tx1"/>
            </a:solidFill>
          </a:uFill>
          <a:latin typeface="Agency FB" panose="020B0503020202020204" pitchFamily="34" charset="0"/>
          <a:ea typeface="+mn-ea"/>
          <a:cs typeface="+mn-cs"/>
        </a:defRPr>
      </a:lvl1pPr>
      <a:lvl2pPr marL="358775" indent="-179388" algn="l" rtl="0" eaLnBrk="1" fontAlgn="base" hangingPunct="1">
        <a:spcBef>
          <a:spcPct val="0"/>
        </a:spcBef>
        <a:spcAft>
          <a:spcPts val="600"/>
        </a:spcAft>
        <a:buClr>
          <a:schemeClr val="accent1"/>
        </a:buClr>
        <a:buSzTx/>
        <a:buFont typeface="Georgia" panose="02040502050405020303" pitchFamily="18" charset="0"/>
        <a:buChar char="–"/>
        <a:defRPr sz="1100" kern="1200">
          <a:solidFill>
            <a:srgbClr val="4D4D4D"/>
          </a:solidFill>
          <a:uFill>
            <a:solidFill>
              <a:schemeClr val="tx1"/>
            </a:solidFill>
          </a:uFill>
          <a:latin typeface="+mj-lt"/>
          <a:ea typeface="+mn-ea"/>
          <a:cs typeface="+mn-cs"/>
        </a:defRPr>
      </a:lvl2pPr>
      <a:lvl3pPr marL="538163" indent="-179388" algn="l" rtl="0" eaLnBrk="1" fontAlgn="base" hangingPunct="1">
        <a:spcBef>
          <a:spcPct val="0"/>
        </a:spcBef>
        <a:spcAft>
          <a:spcPts val="600"/>
        </a:spcAft>
        <a:buClr>
          <a:schemeClr val="accent1"/>
        </a:buClr>
        <a:buSzTx/>
        <a:buFont typeface="Georgia" panose="02040502050405020303" pitchFamily="18" charset="0"/>
        <a:buChar char="–"/>
        <a:defRPr sz="1000" kern="1200">
          <a:solidFill>
            <a:srgbClr val="4D4D4D"/>
          </a:solidFill>
          <a:uFill>
            <a:solidFill>
              <a:schemeClr val="tx1"/>
            </a:solidFill>
          </a:uFill>
          <a:latin typeface="+mj-lt"/>
          <a:ea typeface="+mn-ea"/>
          <a:cs typeface="+mn-cs"/>
        </a:defRPr>
      </a:lvl3pPr>
      <a:lvl4pPr marL="719138" indent="-179388" algn="l" rtl="0" eaLnBrk="1" fontAlgn="base" hangingPunct="1">
        <a:spcBef>
          <a:spcPct val="0"/>
        </a:spcBef>
        <a:spcAft>
          <a:spcPts val="600"/>
        </a:spcAft>
        <a:buClr>
          <a:schemeClr val="accent1"/>
        </a:buClr>
        <a:buSzTx/>
        <a:buFont typeface="Georgia" panose="02040502050405020303" pitchFamily="18" charset="0"/>
        <a:buChar char="–"/>
        <a:defRPr sz="1000" kern="1200">
          <a:solidFill>
            <a:srgbClr val="4D4D4D"/>
          </a:solidFill>
          <a:uFill>
            <a:solidFill>
              <a:schemeClr val="tx1"/>
            </a:solidFill>
          </a:uFill>
          <a:latin typeface="+mj-lt"/>
          <a:ea typeface="+mn-ea"/>
          <a:cs typeface="+mn-cs"/>
        </a:defRPr>
      </a:lvl4pPr>
      <a:lvl5pPr marL="898525" indent="-179388" algn="l" rtl="0" eaLnBrk="1" fontAlgn="base" hangingPunct="1">
        <a:spcBef>
          <a:spcPct val="0"/>
        </a:spcBef>
        <a:spcAft>
          <a:spcPts val="600"/>
        </a:spcAft>
        <a:buClr>
          <a:schemeClr val="accent1"/>
        </a:buClr>
        <a:buSzTx/>
        <a:buFont typeface="Georgia" panose="02040502050405020303" pitchFamily="18" charset="0"/>
        <a:buChar char="–"/>
        <a:defRPr sz="1000" kern="1200">
          <a:solidFill>
            <a:srgbClr val="4D4D4D"/>
          </a:solidFill>
          <a:uFill>
            <a:solidFill>
              <a:schemeClr val="tx1"/>
            </a:solidFill>
          </a:uFill>
          <a:latin typeface="+mj-lt"/>
          <a:ea typeface="+mn-ea"/>
          <a:cs typeface="+mn-cs"/>
        </a:defRPr>
      </a:lvl5pPr>
      <a:lvl6pPr marL="3328489" indent="-304754" algn="l" defTabSz="1219170" rtl="0" eaLnBrk="1" latinLnBrk="0" hangingPunct="1">
        <a:buClr>
          <a:schemeClr val="tx1"/>
        </a:buClr>
        <a:buSzTx/>
        <a:buFont typeface="Arial" panose="020B0604020202020204" pitchFamily="34" charset="0"/>
        <a:buChar char="•"/>
        <a:defRPr sz="2667" b="0" i="0" u="none" kern="1200" cap="none">
          <a:solidFill>
            <a:schemeClr val="tx1"/>
          </a:solidFill>
          <a:uFill>
            <a:solidFill>
              <a:schemeClr val="tx1"/>
            </a:solidFill>
          </a:u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ru-RU"/>
      </a:defPPr>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104400-62FD-50DA-A930-640E49918C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1026" name="Picture 2" descr="ESG Finance wordmark-01">
            <a:extLst>
              <a:ext uri="{FF2B5EF4-FFF2-40B4-BE49-F238E27FC236}">
                <a16:creationId xmlns:a16="http://schemas.microsoft.com/office/drawing/2014/main" id="{86F2C13E-111E-3684-0C14-30956C2996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5565" y="2552577"/>
            <a:ext cx="2687495" cy="1421013"/>
          </a:xfrm>
          <a:prstGeom prst="rect">
            <a:avLst/>
          </a:prstGeom>
          <a:noFill/>
          <a:extLst>
            <a:ext uri="{909E8E84-426E-40DD-AFC4-6F175D3DCCD1}">
              <a14:hiddenFill xmlns:a14="http://schemas.microsoft.com/office/drawing/2010/main">
                <a:solidFill>
                  <a:srgbClr val="FFFFFF"/>
                </a:solidFill>
              </a14:hiddenFill>
            </a:ext>
          </a:extLst>
        </p:spPr>
      </p:pic>
      <p:sp>
        <p:nvSpPr>
          <p:cNvPr id="12" name="Cover Title"/>
          <p:cNvSpPr>
            <a:spLocks noGrp="1"/>
          </p:cNvSpPr>
          <p:nvPr>
            <p:ph type="title"/>
          </p:nvPr>
        </p:nvSpPr>
        <p:spPr>
          <a:xfrm>
            <a:off x="556987" y="4758481"/>
            <a:ext cx="6720000" cy="666690"/>
          </a:xfrm>
          <a:solidFill>
            <a:schemeClr val="bg1"/>
          </a:solidFill>
        </p:spPr>
        <p:txBody>
          <a:bodyPr/>
          <a:lstStyle/>
          <a:p>
            <a:r>
              <a:rPr lang="en-GB" dirty="0">
                <a:solidFill>
                  <a:schemeClr val="tx2"/>
                </a:solidFill>
              </a:rPr>
              <a:t>Sustainable Finance </a:t>
            </a:r>
            <a:br>
              <a:rPr lang="en-GB" dirty="0">
                <a:solidFill>
                  <a:schemeClr val="tx2"/>
                </a:solidFill>
              </a:rPr>
            </a:br>
            <a:r>
              <a:rPr lang="en-GB" dirty="0">
                <a:solidFill>
                  <a:schemeClr val="tx2"/>
                </a:solidFill>
              </a:rPr>
              <a:t>&amp; Investment </a:t>
            </a:r>
          </a:p>
        </p:txBody>
      </p:sp>
      <p:sp>
        <p:nvSpPr>
          <p:cNvPr id="10" name="Cover Additional Title"/>
          <p:cNvSpPr>
            <a:spLocks noGrp="1"/>
          </p:cNvSpPr>
          <p:nvPr>
            <p:ph type="body" sz="quarter" idx="11"/>
          </p:nvPr>
        </p:nvSpPr>
        <p:spPr>
          <a:xfrm>
            <a:off x="556987" y="5684169"/>
            <a:ext cx="6720000" cy="914833"/>
          </a:xfrm>
          <a:solidFill>
            <a:schemeClr val="bg1"/>
          </a:solidFill>
        </p:spPr>
        <p:txBody>
          <a:bodyPr>
            <a:normAutofit/>
          </a:bodyPr>
          <a:lstStyle/>
          <a:p>
            <a:r>
              <a:rPr lang="en-GB" sz="2400" dirty="0"/>
              <a:t>2024</a:t>
            </a:r>
          </a:p>
        </p:txBody>
      </p:sp>
    </p:spTree>
    <p:extLst>
      <p:ext uri="{BB962C8B-B14F-4D97-AF65-F5344CB8AC3E}">
        <p14:creationId xmlns:p14="http://schemas.microsoft.com/office/powerpoint/2010/main" val="3516107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7AE42A9-49C8-4155-8B86-0AC13C506D87}"/>
              </a:ext>
            </a:extLst>
          </p:cNvPr>
          <p:cNvSpPr>
            <a:spLocks noGrp="1"/>
          </p:cNvSpPr>
          <p:nvPr>
            <p:ph type="body" sz="quarter" idx="19"/>
          </p:nvPr>
        </p:nvSpPr>
        <p:spPr>
          <a:xfrm>
            <a:off x="477838" y="379413"/>
            <a:ext cx="4960937" cy="342900"/>
          </a:xfrm>
        </p:spPr>
        <p:txBody>
          <a:bodyPr/>
          <a:lstStyle/>
          <a:p>
            <a:pPr eaLnBrk="1" hangingPunct="1">
              <a:defRPr/>
            </a:pPr>
            <a:r>
              <a:rPr lang="en-GB" dirty="0"/>
              <a:t>Sustainable Finance &amp; Investment</a:t>
            </a:r>
          </a:p>
        </p:txBody>
      </p:sp>
      <p:sp>
        <p:nvSpPr>
          <p:cNvPr id="8" name="Slide Number Placeholder 7">
            <a:extLst>
              <a:ext uri="{FF2B5EF4-FFF2-40B4-BE49-F238E27FC236}">
                <a16:creationId xmlns:a16="http://schemas.microsoft.com/office/drawing/2014/main" id="{42B364DA-5084-4C8B-949A-B8B1252ABE72}"/>
              </a:ext>
            </a:extLst>
          </p:cNvPr>
          <p:cNvSpPr>
            <a:spLocks noGrp="1"/>
          </p:cNvSpPr>
          <p:nvPr>
            <p:ph type="sldNum" sz="quarter" idx="21"/>
          </p:nvPr>
        </p:nvSpPr>
        <p:spPr/>
        <p:txBody>
          <a:bodyPr/>
          <a:lstStyle/>
          <a:p>
            <a:pPr>
              <a:defRPr/>
            </a:pPr>
            <a:r>
              <a:rPr lang="en-GB"/>
              <a:t>  Hogan Lovells </a:t>
            </a:r>
            <a:r>
              <a:rPr lang="en-GB" b="1">
                <a:solidFill>
                  <a:schemeClr val="bg2"/>
                </a:solidFill>
              </a:rPr>
              <a:t>|</a:t>
            </a:r>
            <a:r>
              <a:rPr lang="en-GB"/>
              <a:t> </a:t>
            </a:r>
            <a:fld id="{91F17772-2959-4B17-BE6F-CDBCDF527B3D}" type="slidenum">
              <a:rPr lang="en-GB" smtClean="0"/>
              <a:pPr>
                <a:defRPr/>
              </a:pPr>
              <a:t>2</a:t>
            </a:fld>
            <a:endParaRPr lang="en-GB" dirty="0"/>
          </a:p>
        </p:txBody>
      </p:sp>
      <p:sp>
        <p:nvSpPr>
          <p:cNvPr id="2" name="Title 1">
            <a:extLst>
              <a:ext uri="{FF2B5EF4-FFF2-40B4-BE49-F238E27FC236}">
                <a16:creationId xmlns:a16="http://schemas.microsoft.com/office/drawing/2014/main" id="{CB2151E6-FE9F-40CE-8223-0BA77C361722}"/>
              </a:ext>
            </a:extLst>
          </p:cNvPr>
          <p:cNvSpPr>
            <a:spLocks noGrp="1"/>
          </p:cNvSpPr>
          <p:nvPr>
            <p:ph type="title"/>
          </p:nvPr>
        </p:nvSpPr>
        <p:spPr/>
        <p:txBody>
          <a:bodyPr/>
          <a:lstStyle/>
          <a:p>
            <a:pPr eaLnBrk="1" hangingPunct="1">
              <a:defRPr/>
            </a:pPr>
            <a:r>
              <a:rPr lang="en-GB" dirty="0"/>
              <a:t>Our Global Sustainable Finance &amp; Investment Practice</a:t>
            </a:r>
          </a:p>
        </p:txBody>
      </p:sp>
      <p:sp>
        <p:nvSpPr>
          <p:cNvPr id="112" name="TextBox 111">
            <a:extLst>
              <a:ext uri="{FF2B5EF4-FFF2-40B4-BE49-F238E27FC236}">
                <a16:creationId xmlns:a16="http://schemas.microsoft.com/office/drawing/2014/main" id="{3E2776CD-5516-468A-96BB-6CEB458D0E81}"/>
              </a:ext>
            </a:extLst>
          </p:cNvPr>
          <p:cNvSpPr txBox="1"/>
          <p:nvPr/>
        </p:nvSpPr>
        <p:spPr>
          <a:xfrm>
            <a:off x="470409" y="1242906"/>
            <a:ext cx="11150784" cy="3062377"/>
          </a:xfrm>
          <a:prstGeom prst="rect">
            <a:avLst/>
          </a:prstGeom>
          <a:noFill/>
        </p:spPr>
        <p:txBody>
          <a:bodyPr wrap="square" lIns="91440" tIns="45720" rIns="91440" bIns="45720" anchor="t">
            <a:spAutoFit/>
          </a:bodyPr>
          <a:lstStyle/>
          <a:p>
            <a:pPr>
              <a:defRPr/>
            </a:pPr>
            <a:r>
              <a:rPr lang="en-GB" sz="1400" dirty="0">
                <a:solidFill>
                  <a:schemeClr val="tx2"/>
                </a:solidFill>
                <a:latin typeface="Calibri"/>
                <a:cs typeface="Calibri"/>
              </a:rPr>
              <a:t>Our global Sustainable Finance &amp; Investment group brings together a multidisciplinary global team that provides clients with best-in-market support. We help our clients stay ahead in this rapidly evolving sector, from a transactional and regulatory perspective, through delivering tools, products and solutions to assist them in both overcoming challenges and exploiting the vast range of opportunities in this area.</a:t>
            </a:r>
            <a:endParaRPr lang="en-US" dirty="0">
              <a:solidFill>
                <a:schemeClr val="tx2"/>
              </a:solidFill>
              <a:cs typeface="Calibri"/>
            </a:endParaRPr>
          </a:p>
          <a:p>
            <a:pPr>
              <a:defRPr/>
            </a:pPr>
            <a:endParaRPr lang="en-GB" sz="1200" dirty="0">
              <a:solidFill>
                <a:srgbClr val="5482AB"/>
              </a:solidFill>
            </a:endParaRPr>
          </a:p>
          <a:p>
            <a:pPr>
              <a:tabLst>
                <a:tab pos="1074738" algn="l"/>
              </a:tabLst>
              <a:defRPr/>
            </a:pPr>
            <a:r>
              <a:rPr lang="en-GB" sz="1100" dirty="0">
                <a:latin typeface="Calibri"/>
                <a:cs typeface="Calibri"/>
              </a:rPr>
              <a:t>As you would expect in a relatively new and rapidly developing area, innovation is a core part of the sustainability strategy and the team meets regularly to discuss new trends and design solutions for our clients.</a:t>
            </a:r>
            <a:r>
              <a:rPr lang="en-GB" sz="1100" dirty="0">
                <a:latin typeface="Calibri"/>
              </a:rPr>
              <a:t> </a:t>
            </a:r>
            <a:endParaRPr lang="en-GB" sz="1100" dirty="0"/>
          </a:p>
          <a:p>
            <a:pPr>
              <a:tabLst>
                <a:tab pos="1074738" algn="l"/>
              </a:tabLst>
              <a:defRPr/>
            </a:pPr>
            <a:endParaRPr lang="en-GB" sz="1100" dirty="0"/>
          </a:p>
          <a:p>
            <a:r>
              <a:rPr lang="en-GB" sz="1100" dirty="0">
                <a:latin typeface="Calibri"/>
              </a:rPr>
              <a:t>Against this backdrop, we highlight the importance of UN Sustainable Development Goal #17. In order to mobilise capital and create an efficient, scalable, sustainable financial ecosystem, partnerships and collaboration are crucial. Our lawyers are tasked with servicing our clients but also contributing to the development of the sector. We have collaborated on industry initiatives globally with the Loan Markets Association, Borsa </a:t>
            </a:r>
            <a:r>
              <a:rPr lang="en-GB" sz="1100" dirty="0" err="1">
                <a:latin typeface="Calibri"/>
              </a:rPr>
              <a:t>Italiana</a:t>
            </a:r>
            <a:r>
              <a:rPr lang="en-GB" sz="1100" dirty="0">
                <a:latin typeface="Calibri"/>
              </a:rPr>
              <a:t>, ISDA, GBBC Digital Finance, European Leveraged Finance Association, UN Global Compact and others.</a:t>
            </a:r>
          </a:p>
          <a:p>
            <a:pPr>
              <a:tabLst>
                <a:tab pos="1074738" algn="l"/>
              </a:tabLst>
              <a:defRPr/>
            </a:pPr>
            <a:endParaRPr lang="en-GB" sz="1100" dirty="0"/>
          </a:p>
          <a:p>
            <a:pPr>
              <a:tabLst>
                <a:tab pos="1074738" algn="l"/>
              </a:tabLst>
              <a:defRPr/>
            </a:pPr>
            <a:r>
              <a:rPr lang="en-GB" sz="1100" dirty="0">
                <a:latin typeface="Calibri"/>
                <a:cs typeface="Calibri"/>
              </a:rPr>
              <a:t>On sustainability strategy, product development, transactions and risk, we create innovative solutions combining market intelligence, guidance, legal expertise, project management and strategic alignment to facilitate our clients’ business. An important part of this is raising awareness, education and training; our lawyers in this space are committed to sharing expertise and best practice insights, thereby allowing our clients to navigate the complex, wide-ranging set of issues when considering sustainable finance and investment.</a:t>
            </a:r>
            <a:endParaRPr lang="en-GB" dirty="0">
              <a:latin typeface="Calibri"/>
              <a:cs typeface="Calibri"/>
            </a:endParaRPr>
          </a:p>
          <a:p>
            <a:pPr>
              <a:tabLst>
                <a:tab pos="1074738" algn="l"/>
              </a:tabLst>
              <a:defRPr/>
            </a:pPr>
            <a:endParaRPr lang="en-GB" dirty="0"/>
          </a:p>
          <a:p>
            <a:pPr>
              <a:tabLst>
                <a:tab pos="1074738" algn="l"/>
              </a:tabLst>
              <a:defRPr/>
            </a:pPr>
            <a:endParaRPr lang="en-GB" sz="1100" dirty="0"/>
          </a:p>
        </p:txBody>
      </p:sp>
      <p:sp>
        <p:nvSpPr>
          <p:cNvPr id="113" name="Rectangle 112">
            <a:extLst>
              <a:ext uri="{FF2B5EF4-FFF2-40B4-BE49-F238E27FC236}">
                <a16:creationId xmlns:a16="http://schemas.microsoft.com/office/drawing/2014/main" id="{63762643-C13B-46D1-872D-169E2FE678A4}"/>
              </a:ext>
            </a:extLst>
          </p:cNvPr>
          <p:cNvSpPr/>
          <p:nvPr/>
        </p:nvSpPr>
        <p:spPr>
          <a:xfrm>
            <a:off x="477838" y="3909501"/>
            <a:ext cx="11137426" cy="2700305"/>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solidFill>
                <a:schemeClr val="bg1"/>
              </a:solidFill>
            </a:endParaRPr>
          </a:p>
        </p:txBody>
      </p:sp>
      <p:sp>
        <p:nvSpPr>
          <p:cNvPr id="114" name="TextBox 113">
            <a:extLst>
              <a:ext uri="{FF2B5EF4-FFF2-40B4-BE49-F238E27FC236}">
                <a16:creationId xmlns:a16="http://schemas.microsoft.com/office/drawing/2014/main" id="{412B7ACE-0BE5-488F-AD0A-5CEB4B3F83C4}"/>
              </a:ext>
            </a:extLst>
          </p:cNvPr>
          <p:cNvSpPr txBox="1"/>
          <p:nvPr/>
        </p:nvSpPr>
        <p:spPr>
          <a:xfrm>
            <a:off x="576736" y="3919052"/>
            <a:ext cx="10919766" cy="4108817"/>
          </a:xfrm>
          <a:prstGeom prst="rect">
            <a:avLst/>
          </a:prstGeom>
          <a:noFill/>
        </p:spPr>
        <p:txBody>
          <a:bodyPr wrap="square" numCol="2" spcCol="180000">
            <a:spAutoFit/>
          </a:bodyPr>
          <a:lstStyle/>
          <a:p>
            <a:pPr>
              <a:defRPr/>
            </a:pPr>
            <a:r>
              <a:rPr lang="en-GB" sz="1600" b="1" dirty="0">
                <a:solidFill>
                  <a:schemeClr val="bg2"/>
                </a:solidFill>
              </a:rPr>
              <a:t>Key services </a:t>
            </a:r>
          </a:p>
          <a:p>
            <a:pPr>
              <a:defRPr/>
            </a:pPr>
            <a:endParaRPr lang="en-GB" sz="700" b="1" dirty="0"/>
          </a:p>
          <a:p>
            <a:pPr marL="285750" indent="-285750">
              <a:buClr>
                <a:schemeClr val="bg2"/>
              </a:buClr>
              <a:buFont typeface="Wingdings" panose="05000000000000000000" pitchFamily="2" charset="2"/>
              <a:buChar char="§"/>
              <a:defRPr/>
            </a:pPr>
            <a:r>
              <a:rPr lang="en-GB" sz="1100" dirty="0">
                <a:solidFill>
                  <a:schemeClr val="bg1"/>
                </a:solidFill>
              </a:rPr>
              <a:t>Advising on ESG investment and sustainability policies, ESG strategy, reporting and disclosure and ensuring alignment with corporate strategy and business operations</a:t>
            </a:r>
          </a:p>
          <a:p>
            <a:pPr>
              <a:buClr>
                <a:schemeClr val="bg2"/>
              </a:buClr>
              <a:defRPr/>
            </a:pPr>
            <a:endParaRPr lang="en-GB" sz="1100" dirty="0">
              <a:solidFill>
                <a:schemeClr val="bg1"/>
              </a:solidFill>
            </a:endParaRPr>
          </a:p>
          <a:p>
            <a:pPr marL="285750" indent="-285750">
              <a:buClr>
                <a:schemeClr val="bg2"/>
              </a:buClr>
              <a:buFont typeface="Wingdings" panose="05000000000000000000" pitchFamily="2" charset="2"/>
              <a:buChar char="§"/>
              <a:defRPr/>
            </a:pPr>
            <a:r>
              <a:rPr lang="en-GB" sz="1100" dirty="0">
                <a:solidFill>
                  <a:schemeClr val="bg1"/>
                </a:solidFill>
              </a:rPr>
              <a:t>Advising on the rapidly changing regulatory environment for sustainable finance and investment and helping teams to analyse and apply trade body principles, guidance and relevant reports</a:t>
            </a:r>
          </a:p>
          <a:p>
            <a:pPr marL="285750" indent="-285750">
              <a:buClr>
                <a:schemeClr val="bg2"/>
              </a:buClr>
              <a:buFont typeface="Wingdings" panose="05000000000000000000" pitchFamily="2" charset="2"/>
              <a:buChar char="§"/>
              <a:defRPr/>
            </a:pPr>
            <a:endParaRPr lang="en-GB" sz="1100" dirty="0">
              <a:solidFill>
                <a:schemeClr val="bg1"/>
              </a:solidFill>
            </a:endParaRPr>
          </a:p>
          <a:p>
            <a:pPr marL="285750" indent="-285750">
              <a:buClr>
                <a:schemeClr val="bg2"/>
              </a:buClr>
              <a:buFont typeface="Wingdings" panose="05000000000000000000" pitchFamily="2" charset="2"/>
              <a:buChar char="§"/>
              <a:defRPr/>
            </a:pPr>
            <a:r>
              <a:rPr lang="en-GB" sz="1100" dirty="0">
                <a:solidFill>
                  <a:schemeClr val="bg1"/>
                </a:solidFill>
              </a:rPr>
              <a:t>Working with trade associations and organisations to develop market guidance and advising on ESG market practices and standards, voluntary codes and goals</a:t>
            </a:r>
          </a:p>
          <a:p>
            <a:pPr marL="285750" indent="-285750">
              <a:buClr>
                <a:schemeClr val="bg2"/>
              </a:buClr>
              <a:buFont typeface="Wingdings" panose="05000000000000000000" pitchFamily="2" charset="2"/>
              <a:buChar char="§"/>
              <a:defRPr/>
            </a:pPr>
            <a:endParaRPr lang="en-GB" sz="1100" dirty="0">
              <a:solidFill>
                <a:schemeClr val="bg1"/>
              </a:solidFill>
            </a:endParaRPr>
          </a:p>
          <a:p>
            <a:pPr marL="285750" indent="-285750">
              <a:buClr>
                <a:schemeClr val="bg2"/>
              </a:buClr>
              <a:buFont typeface="Wingdings" panose="05000000000000000000" pitchFamily="2" charset="2"/>
              <a:buChar char="§"/>
              <a:defRPr/>
            </a:pPr>
            <a:r>
              <a:rPr lang="en-GB" sz="1100" dirty="0">
                <a:solidFill>
                  <a:schemeClr val="bg1"/>
                </a:solidFill>
              </a:rPr>
              <a:t>ESG due diligence and disclosure advice in the context of debt offerings, client and/or investment portfolio strategy analysis and acquisitions and disposals</a:t>
            </a:r>
          </a:p>
          <a:p>
            <a:pPr marL="285750" indent="-285750">
              <a:buClr>
                <a:schemeClr val="bg2"/>
              </a:buClr>
              <a:buFont typeface="Wingdings" panose="05000000000000000000" pitchFamily="2" charset="2"/>
              <a:buChar char="§"/>
              <a:defRPr/>
            </a:pPr>
            <a:endParaRPr lang="en-GB" sz="1050" dirty="0">
              <a:solidFill>
                <a:schemeClr val="bg1"/>
              </a:solidFill>
            </a:endParaRPr>
          </a:p>
          <a:p>
            <a:pPr>
              <a:buClr>
                <a:schemeClr val="bg2"/>
              </a:buClr>
              <a:defRPr/>
            </a:pPr>
            <a:endParaRPr lang="en-GB" sz="1050" dirty="0">
              <a:solidFill>
                <a:schemeClr val="bg1"/>
              </a:solidFill>
            </a:endParaRPr>
          </a:p>
          <a:p>
            <a:pPr>
              <a:buClr>
                <a:schemeClr val="bg2"/>
              </a:buClr>
              <a:defRPr/>
            </a:pPr>
            <a:endParaRPr lang="en-GB" sz="1050" dirty="0">
              <a:solidFill>
                <a:schemeClr val="bg1"/>
              </a:solidFill>
            </a:endParaRPr>
          </a:p>
          <a:p>
            <a:pPr>
              <a:buClr>
                <a:schemeClr val="bg2"/>
              </a:buClr>
              <a:defRPr/>
            </a:pPr>
            <a:endParaRPr lang="en-GB" sz="1050" dirty="0">
              <a:solidFill>
                <a:schemeClr val="bg1"/>
              </a:solidFill>
            </a:endParaRPr>
          </a:p>
          <a:p>
            <a:pPr>
              <a:buClr>
                <a:schemeClr val="bg2"/>
              </a:buClr>
              <a:defRPr/>
            </a:pPr>
            <a:endParaRPr lang="en-GB" sz="1050" dirty="0">
              <a:solidFill>
                <a:schemeClr val="bg1"/>
              </a:solidFill>
            </a:endParaRPr>
          </a:p>
          <a:p>
            <a:pPr>
              <a:buClr>
                <a:schemeClr val="bg2"/>
              </a:buClr>
              <a:defRPr/>
            </a:pPr>
            <a:endParaRPr lang="en-GB" sz="1050" dirty="0">
              <a:solidFill>
                <a:schemeClr val="bg1"/>
              </a:solidFill>
            </a:endParaRPr>
          </a:p>
          <a:p>
            <a:pPr>
              <a:buClr>
                <a:schemeClr val="bg2"/>
              </a:buClr>
              <a:defRPr/>
            </a:pPr>
            <a:endParaRPr lang="en-GB" sz="1050" dirty="0">
              <a:solidFill>
                <a:schemeClr val="bg1"/>
              </a:solidFill>
            </a:endParaRPr>
          </a:p>
          <a:p>
            <a:pPr>
              <a:buClr>
                <a:schemeClr val="bg2"/>
              </a:buClr>
              <a:defRPr/>
            </a:pPr>
            <a:endParaRPr lang="en-GB" sz="1050" dirty="0">
              <a:solidFill>
                <a:schemeClr val="bg1"/>
              </a:solidFill>
            </a:endParaRPr>
          </a:p>
          <a:p>
            <a:pPr>
              <a:buClr>
                <a:schemeClr val="bg2"/>
              </a:buClr>
              <a:defRPr/>
            </a:pPr>
            <a:endParaRPr lang="en-GB" sz="1050" dirty="0">
              <a:solidFill>
                <a:schemeClr val="bg1"/>
              </a:solidFill>
            </a:endParaRPr>
          </a:p>
          <a:p>
            <a:pPr marL="285750" indent="-285750">
              <a:buClr>
                <a:schemeClr val="bg2"/>
              </a:buClr>
              <a:buFont typeface="Wingdings" panose="05000000000000000000" pitchFamily="2" charset="2"/>
              <a:buChar char="§"/>
              <a:defRPr/>
            </a:pPr>
            <a:endParaRPr lang="en-GB" sz="1050" dirty="0">
              <a:solidFill>
                <a:schemeClr val="bg1"/>
              </a:solidFill>
            </a:endParaRPr>
          </a:p>
          <a:p>
            <a:pPr>
              <a:buClr>
                <a:schemeClr val="bg2"/>
              </a:buClr>
              <a:defRPr/>
            </a:pPr>
            <a:endParaRPr lang="en-GB" sz="1050" dirty="0">
              <a:solidFill>
                <a:schemeClr val="bg1"/>
              </a:solidFill>
            </a:endParaRPr>
          </a:p>
          <a:p>
            <a:pPr marL="285750" indent="-285750">
              <a:buClr>
                <a:schemeClr val="bg2"/>
              </a:buClr>
              <a:buFont typeface="Wingdings" panose="05000000000000000000" pitchFamily="2" charset="2"/>
              <a:buChar char="§"/>
              <a:defRPr/>
            </a:pPr>
            <a:r>
              <a:rPr lang="en-GB" sz="1100" dirty="0">
                <a:solidFill>
                  <a:schemeClr val="bg1"/>
                </a:solidFill>
              </a:rPr>
              <a:t>Working across Hogan Lovells finance practices and sectors on sustainable finance transactions including green, social, blue and sustainability-linked loans and bonds, ESG fund finance, ESG securitisation, ESG derivatives, ESG trade finance, natural capital investment structures and  impact finance and investments</a:t>
            </a:r>
          </a:p>
          <a:p>
            <a:pPr>
              <a:buClr>
                <a:schemeClr val="bg2"/>
              </a:buClr>
              <a:defRPr/>
            </a:pPr>
            <a:endParaRPr lang="en-GB" sz="1100" dirty="0">
              <a:solidFill>
                <a:schemeClr val="bg1"/>
              </a:solidFill>
            </a:endParaRPr>
          </a:p>
          <a:p>
            <a:pPr marL="285750" indent="-285750">
              <a:buClr>
                <a:schemeClr val="bg2"/>
              </a:buClr>
              <a:buFont typeface="Wingdings" panose="05000000000000000000" pitchFamily="2" charset="2"/>
              <a:buChar char="§"/>
              <a:defRPr/>
            </a:pPr>
            <a:r>
              <a:rPr lang="en-GB" sz="1100" dirty="0">
                <a:solidFill>
                  <a:schemeClr val="bg1"/>
                </a:solidFill>
              </a:rPr>
              <a:t>Establishing sustainable investment funds, including Article 8 and Article 9 funds, impact funds and hybrid transactions</a:t>
            </a:r>
          </a:p>
          <a:p>
            <a:pPr marL="285750" indent="-285750">
              <a:buClr>
                <a:schemeClr val="bg2"/>
              </a:buClr>
              <a:buFont typeface="Wingdings" panose="05000000000000000000" pitchFamily="2" charset="2"/>
              <a:buChar char="§"/>
              <a:defRPr/>
            </a:pPr>
            <a:endParaRPr lang="en-GB" sz="1100" dirty="0">
              <a:solidFill>
                <a:schemeClr val="bg1"/>
              </a:solidFill>
            </a:endParaRPr>
          </a:p>
          <a:p>
            <a:pPr marL="285750" indent="-285750">
              <a:buClr>
                <a:schemeClr val="bg2"/>
              </a:buClr>
              <a:buFont typeface="Wingdings" panose="05000000000000000000" pitchFamily="2" charset="2"/>
              <a:buChar char="§"/>
              <a:defRPr/>
            </a:pPr>
            <a:r>
              <a:rPr lang="en-GB" sz="1100" dirty="0">
                <a:solidFill>
                  <a:schemeClr val="bg1"/>
                </a:solidFill>
              </a:rPr>
              <a:t>Connecting clients, organisations, foundations and enterprises across our network and raising awareness of issues and opportunities</a:t>
            </a:r>
          </a:p>
          <a:p>
            <a:pPr marL="285750" indent="-285750">
              <a:buClr>
                <a:schemeClr val="bg2"/>
              </a:buClr>
              <a:buFont typeface="Wingdings" panose="05000000000000000000" pitchFamily="2" charset="2"/>
              <a:buChar char="§"/>
              <a:defRPr/>
            </a:pPr>
            <a:endParaRPr lang="en-GB" sz="1100" dirty="0">
              <a:solidFill>
                <a:schemeClr val="bg1"/>
              </a:solidFill>
            </a:endParaRPr>
          </a:p>
          <a:p>
            <a:pPr marL="285750" indent="-285750">
              <a:buClr>
                <a:schemeClr val="bg2"/>
              </a:buClr>
              <a:buFont typeface="Wingdings" panose="05000000000000000000" pitchFamily="2" charset="2"/>
              <a:buChar char="§"/>
              <a:defRPr/>
            </a:pPr>
            <a:r>
              <a:rPr lang="en-GB" sz="1100" dirty="0">
                <a:solidFill>
                  <a:schemeClr val="bg1"/>
                </a:solidFill>
              </a:rPr>
              <a:t>Advising on risk, potential disputes and legal issues including greenwashing, misrepresentation and advertising, regulatory enforcement, class actions, director’s duties and competition-related matters</a:t>
            </a:r>
            <a:endParaRPr lang="en-GB" sz="1100" dirty="0">
              <a:solidFill>
                <a:schemeClr val="bg1"/>
              </a:solidFill>
              <a:latin typeface="+mn-lt"/>
            </a:endParaRPr>
          </a:p>
        </p:txBody>
      </p:sp>
    </p:spTree>
    <p:extLst>
      <p:ext uri="{BB962C8B-B14F-4D97-AF65-F5344CB8AC3E}">
        <p14:creationId xmlns:p14="http://schemas.microsoft.com/office/powerpoint/2010/main" val="371879469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B7AE42A9-49C8-4155-8B86-0AC13C506D87}"/>
              </a:ext>
            </a:extLst>
          </p:cNvPr>
          <p:cNvSpPr>
            <a:spLocks noGrp="1"/>
          </p:cNvSpPr>
          <p:nvPr>
            <p:ph type="body" sz="quarter" idx="19"/>
          </p:nvPr>
        </p:nvSpPr>
        <p:spPr>
          <a:xfrm>
            <a:off x="477838" y="379413"/>
            <a:ext cx="4960937" cy="342900"/>
          </a:xfrm>
        </p:spPr>
        <p:txBody>
          <a:bodyPr/>
          <a:lstStyle/>
          <a:p>
            <a:pPr eaLnBrk="1" hangingPunct="1">
              <a:defRPr/>
            </a:pPr>
            <a:r>
              <a:rPr lang="en-GB" dirty="0"/>
              <a:t>Sustainable Finance &amp; Investment </a:t>
            </a:r>
          </a:p>
        </p:txBody>
      </p:sp>
      <p:sp>
        <p:nvSpPr>
          <p:cNvPr id="8" name="Slide Number Placeholder 7">
            <a:extLst>
              <a:ext uri="{FF2B5EF4-FFF2-40B4-BE49-F238E27FC236}">
                <a16:creationId xmlns:a16="http://schemas.microsoft.com/office/drawing/2014/main" id="{42B364DA-5084-4C8B-949A-B8B1252ABE72}"/>
              </a:ext>
            </a:extLst>
          </p:cNvPr>
          <p:cNvSpPr>
            <a:spLocks noGrp="1"/>
          </p:cNvSpPr>
          <p:nvPr>
            <p:ph type="sldNum" sz="quarter" idx="21"/>
          </p:nvPr>
        </p:nvSpPr>
        <p:spPr/>
        <p:txBody>
          <a:bodyPr/>
          <a:lstStyle/>
          <a:p>
            <a:pPr>
              <a:defRPr/>
            </a:pPr>
            <a:r>
              <a:rPr lang="en-GB"/>
              <a:t>  Hogan Lovells </a:t>
            </a:r>
            <a:r>
              <a:rPr lang="en-GB" b="1">
                <a:solidFill>
                  <a:schemeClr val="bg2"/>
                </a:solidFill>
              </a:rPr>
              <a:t>|</a:t>
            </a:r>
            <a:r>
              <a:rPr lang="en-GB"/>
              <a:t> </a:t>
            </a:r>
            <a:fld id="{91F17772-2959-4B17-BE6F-CDBCDF527B3D}" type="slidenum">
              <a:rPr lang="en-GB" smtClean="0"/>
              <a:pPr>
                <a:defRPr/>
              </a:pPr>
              <a:t>3</a:t>
            </a:fld>
            <a:endParaRPr lang="en-GB" dirty="0"/>
          </a:p>
        </p:txBody>
      </p:sp>
      <p:sp>
        <p:nvSpPr>
          <p:cNvPr id="2" name="Title 1">
            <a:extLst>
              <a:ext uri="{FF2B5EF4-FFF2-40B4-BE49-F238E27FC236}">
                <a16:creationId xmlns:a16="http://schemas.microsoft.com/office/drawing/2014/main" id="{CB2151E6-FE9F-40CE-8223-0BA77C361722}"/>
              </a:ext>
            </a:extLst>
          </p:cNvPr>
          <p:cNvSpPr>
            <a:spLocks noGrp="1"/>
          </p:cNvSpPr>
          <p:nvPr>
            <p:ph type="title"/>
          </p:nvPr>
        </p:nvSpPr>
        <p:spPr/>
        <p:txBody>
          <a:bodyPr/>
          <a:lstStyle/>
          <a:p>
            <a:pPr eaLnBrk="1" hangingPunct="1">
              <a:defRPr/>
            </a:pPr>
            <a:r>
              <a:rPr lang="en-GB" dirty="0"/>
              <a:t>Our Experience</a:t>
            </a:r>
          </a:p>
        </p:txBody>
      </p:sp>
      <p:sp>
        <p:nvSpPr>
          <p:cNvPr id="112" name="TextBox 111">
            <a:extLst>
              <a:ext uri="{FF2B5EF4-FFF2-40B4-BE49-F238E27FC236}">
                <a16:creationId xmlns:a16="http://schemas.microsoft.com/office/drawing/2014/main" id="{3E2776CD-5516-468A-96BB-6CEB458D0E81}"/>
              </a:ext>
            </a:extLst>
          </p:cNvPr>
          <p:cNvSpPr txBox="1"/>
          <p:nvPr/>
        </p:nvSpPr>
        <p:spPr>
          <a:xfrm>
            <a:off x="477837" y="1357363"/>
            <a:ext cx="11233149" cy="738664"/>
          </a:xfrm>
          <a:prstGeom prst="rect">
            <a:avLst/>
          </a:prstGeom>
          <a:noFill/>
        </p:spPr>
        <p:txBody>
          <a:bodyPr wrap="square">
            <a:spAutoFit/>
          </a:bodyPr>
          <a:lstStyle/>
          <a:p>
            <a:pPr>
              <a:defRPr/>
            </a:pPr>
            <a:r>
              <a:rPr lang="en-GB" sz="1400" dirty="0">
                <a:solidFill>
                  <a:schemeClr val="tx2"/>
                </a:solidFill>
              </a:rPr>
              <a:t>Our Sustainable Finance and Investment clients are predominantly in highly regulated sectors, including financial services, life sciences, tech and energy - we utilise a multidisciplinary approach, that draws in global regulatory and government public policy expertise to work alongside the core transactional and advisory teams, in order to help our clients manage ESG risks and maximise the opportunities for long-term sustainable profits and positive impact. </a:t>
            </a:r>
          </a:p>
        </p:txBody>
      </p:sp>
      <p:sp>
        <p:nvSpPr>
          <p:cNvPr id="113" name="Rectangle 112">
            <a:extLst>
              <a:ext uri="{FF2B5EF4-FFF2-40B4-BE49-F238E27FC236}">
                <a16:creationId xmlns:a16="http://schemas.microsoft.com/office/drawing/2014/main" id="{63762643-C13B-46D1-872D-169E2FE678A4}"/>
              </a:ext>
            </a:extLst>
          </p:cNvPr>
          <p:cNvSpPr/>
          <p:nvPr/>
        </p:nvSpPr>
        <p:spPr>
          <a:xfrm>
            <a:off x="477838" y="2206305"/>
            <a:ext cx="11233148" cy="4472307"/>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100">
              <a:solidFill>
                <a:schemeClr val="bg1"/>
              </a:solidFill>
            </a:endParaRPr>
          </a:p>
        </p:txBody>
      </p:sp>
      <p:sp>
        <p:nvSpPr>
          <p:cNvPr id="114" name="TextBox 113">
            <a:extLst>
              <a:ext uri="{FF2B5EF4-FFF2-40B4-BE49-F238E27FC236}">
                <a16:creationId xmlns:a16="http://schemas.microsoft.com/office/drawing/2014/main" id="{412B7ACE-0BE5-488F-AD0A-5CEB4B3F83C4}"/>
              </a:ext>
            </a:extLst>
          </p:cNvPr>
          <p:cNvSpPr txBox="1"/>
          <p:nvPr/>
        </p:nvSpPr>
        <p:spPr>
          <a:xfrm>
            <a:off x="572624" y="2328134"/>
            <a:ext cx="11043573" cy="6194003"/>
          </a:xfrm>
          <a:prstGeom prst="rect">
            <a:avLst/>
          </a:prstGeom>
          <a:noFill/>
        </p:spPr>
        <p:txBody>
          <a:bodyPr wrap="square" numCol="2" spcCol="180000">
            <a:spAutoFit/>
          </a:bodyPr>
          <a:lstStyle/>
          <a:p>
            <a:pPr marL="285750" indent="-285750">
              <a:buClr>
                <a:schemeClr val="bg2"/>
              </a:buClr>
              <a:buFont typeface="Wingdings" panose="05000000000000000000" pitchFamily="2" charset="2"/>
              <a:buChar char="§"/>
              <a:defRPr/>
            </a:pPr>
            <a:r>
              <a:rPr lang="en-GB" sz="1100" dirty="0">
                <a:solidFill>
                  <a:schemeClr val="bg1"/>
                </a:solidFill>
              </a:rPr>
              <a:t>International Finance Corporation (IFC) on its partnership with CapitaLand </a:t>
            </a:r>
            <a:r>
              <a:rPr lang="en-GB" sz="1100" dirty="0" err="1">
                <a:solidFill>
                  <a:schemeClr val="bg1"/>
                </a:solidFill>
              </a:rPr>
              <a:t>Ascott</a:t>
            </a:r>
            <a:r>
              <a:rPr lang="en-GB" sz="1100" dirty="0">
                <a:solidFill>
                  <a:schemeClr val="bg1"/>
                </a:solidFill>
              </a:rPr>
              <a:t> Trust (CLAS) in connection with CLAS’s issuance of a 16.5 billion yen (US$157.4 million) sustainability-linked bond.</a:t>
            </a:r>
          </a:p>
          <a:p>
            <a:pPr>
              <a:defRPr/>
            </a:pPr>
            <a:endParaRPr lang="en-GB" sz="700" b="1" dirty="0"/>
          </a:p>
          <a:p>
            <a:pPr marL="285750" indent="-285750">
              <a:buClr>
                <a:schemeClr val="bg2"/>
              </a:buClr>
              <a:buFont typeface="Wingdings" panose="05000000000000000000" pitchFamily="2" charset="2"/>
              <a:buChar char="§"/>
              <a:defRPr/>
            </a:pPr>
            <a:r>
              <a:rPr lang="en-GB" altLang="ja-JP" sz="1100" dirty="0">
                <a:solidFill>
                  <a:schemeClr val="bg1"/>
                </a:solidFill>
              </a:rPr>
              <a:t>A major international bank in relation to the interpretation and implementation of the SFDR and other related pieces of environmental, social, and governance (ESG) related regulation. This involves answering regulatory queries on a monthly basis and providing a "helpline" to the team.</a:t>
            </a:r>
          </a:p>
          <a:p>
            <a:pPr>
              <a:lnSpc>
                <a:spcPts val="1100"/>
              </a:lnSpc>
              <a:buClr>
                <a:schemeClr val="bg2"/>
              </a:buClr>
              <a:defRPr/>
            </a:pPr>
            <a:endParaRPr lang="en-GB" sz="1100" dirty="0">
              <a:solidFill>
                <a:schemeClr val="bg1"/>
              </a:solidFill>
            </a:endParaRPr>
          </a:p>
          <a:p>
            <a:pPr marL="285750" indent="-285750">
              <a:lnSpc>
                <a:spcPts val="1100"/>
              </a:lnSpc>
              <a:buClr>
                <a:schemeClr val="bg2"/>
              </a:buClr>
              <a:buFont typeface="Wingdings" panose="05000000000000000000" pitchFamily="2" charset="2"/>
              <a:buChar char="§"/>
              <a:defRPr/>
            </a:pPr>
            <a:r>
              <a:rPr lang="en-GB" sz="1100" dirty="0">
                <a:solidFill>
                  <a:schemeClr val="bg1"/>
                </a:solidFill>
              </a:rPr>
              <a:t>A major asset manager on its ESG reporting obligations in connection with SFDR, EU Taxonomy and TCFD.</a:t>
            </a:r>
          </a:p>
          <a:p>
            <a:pPr>
              <a:lnSpc>
                <a:spcPts val="1100"/>
              </a:lnSpc>
              <a:buClr>
                <a:schemeClr val="bg2"/>
              </a:buClr>
              <a:defRPr/>
            </a:pPr>
            <a:endParaRPr lang="en-GB" sz="1100" dirty="0">
              <a:solidFill>
                <a:schemeClr val="bg1"/>
              </a:solidFill>
            </a:endParaRPr>
          </a:p>
          <a:p>
            <a:pPr marL="285750" indent="-285750">
              <a:lnSpc>
                <a:spcPts val="1100"/>
              </a:lnSpc>
              <a:buClr>
                <a:schemeClr val="bg2"/>
              </a:buClr>
              <a:buFont typeface="Wingdings" panose="05000000000000000000" pitchFamily="2" charset="2"/>
              <a:buChar char="§"/>
              <a:defRPr/>
            </a:pPr>
            <a:r>
              <a:rPr lang="en-GB" sz="1100" dirty="0">
                <a:solidFill>
                  <a:schemeClr val="bg1"/>
                </a:solidFill>
              </a:rPr>
              <a:t>A large German real estate asset manager on its SFDR product disclosure wording for its Article 8 fund.</a:t>
            </a:r>
          </a:p>
          <a:p>
            <a:pPr>
              <a:lnSpc>
                <a:spcPts val="1100"/>
              </a:lnSpc>
              <a:buClr>
                <a:schemeClr val="bg2"/>
              </a:buClr>
              <a:defRPr/>
            </a:pPr>
            <a:endParaRPr lang="en-GB" sz="1100" dirty="0">
              <a:solidFill>
                <a:schemeClr val="bg1"/>
              </a:solidFill>
            </a:endParaRPr>
          </a:p>
          <a:p>
            <a:pPr marL="285750" indent="-285750">
              <a:lnSpc>
                <a:spcPts val="1100"/>
              </a:lnSpc>
              <a:buClr>
                <a:schemeClr val="bg2"/>
              </a:buClr>
              <a:buFont typeface="Wingdings" panose="05000000000000000000" pitchFamily="2" charset="2"/>
              <a:buChar char="§"/>
              <a:defRPr/>
            </a:pPr>
            <a:r>
              <a:rPr lang="en-GB" altLang="ja-JP" sz="1100" dirty="0">
                <a:solidFill>
                  <a:schemeClr val="bg1"/>
                </a:solidFill>
              </a:rPr>
              <a:t>A private equity fund on its implementation of the SFDR requirements. </a:t>
            </a:r>
          </a:p>
          <a:p>
            <a:pPr>
              <a:lnSpc>
                <a:spcPts val="1100"/>
              </a:lnSpc>
              <a:buClr>
                <a:schemeClr val="bg2"/>
              </a:buClr>
              <a:defRPr/>
            </a:pPr>
            <a:endParaRPr lang="en-GB" altLang="ja-JP" sz="1100" dirty="0">
              <a:solidFill>
                <a:schemeClr val="bg1"/>
              </a:solidFill>
            </a:endParaRPr>
          </a:p>
          <a:p>
            <a:pPr marL="285750" indent="-285750">
              <a:buClr>
                <a:schemeClr val="bg2"/>
              </a:buClr>
              <a:buFont typeface="Wingdings" panose="05000000000000000000" pitchFamily="2" charset="2"/>
              <a:buChar char="§"/>
              <a:defRPr/>
            </a:pPr>
            <a:r>
              <a:rPr lang="en-GB" sz="1100" dirty="0">
                <a:solidFill>
                  <a:schemeClr val="bg1"/>
                </a:solidFill>
              </a:rPr>
              <a:t>Various infrastructure and real estate funds on the application of the SFDR, the EU Taxonomy and assisting with their SFDR implementation.</a:t>
            </a:r>
          </a:p>
          <a:p>
            <a:pPr>
              <a:buClr>
                <a:schemeClr val="bg2"/>
              </a:buClr>
              <a:defRPr/>
            </a:pPr>
            <a:endParaRPr lang="en-GB" sz="1100" dirty="0">
              <a:solidFill>
                <a:schemeClr val="bg1"/>
              </a:solidFill>
            </a:endParaRPr>
          </a:p>
          <a:p>
            <a:pPr marL="285750" indent="-285750">
              <a:buClr>
                <a:schemeClr val="bg2"/>
              </a:buClr>
              <a:buFont typeface="Wingdings" panose="05000000000000000000" pitchFamily="2" charset="2"/>
              <a:buChar char="§"/>
              <a:defRPr/>
            </a:pPr>
            <a:r>
              <a:rPr lang="en-GB" sz="1100" dirty="0">
                <a:solidFill>
                  <a:schemeClr val="bg1"/>
                </a:solidFill>
              </a:rPr>
              <a:t>An Article 6 real estate fund on its conversion to Article 8 under the SFDR and drafting product disclosures, including the RTS disclosure template.</a:t>
            </a:r>
            <a:br>
              <a:rPr lang="en-GB" sz="1100" dirty="0">
                <a:solidFill>
                  <a:schemeClr val="bg1"/>
                </a:solidFill>
              </a:rPr>
            </a:br>
            <a:endParaRPr lang="en-GB" sz="1100" dirty="0">
              <a:solidFill>
                <a:schemeClr val="bg1"/>
              </a:solidFill>
            </a:endParaRPr>
          </a:p>
          <a:p>
            <a:pPr marL="285750" indent="-285750">
              <a:buClr>
                <a:schemeClr val="bg2"/>
              </a:buClr>
              <a:buFont typeface="Wingdings" panose="05000000000000000000" pitchFamily="2" charset="2"/>
              <a:buChar char="§"/>
              <a:defRPr/>
            </a:pPr>
            <a:r>
              <a:rPr lang="en-GB" sz="1100" dirty="0" err="1">
                <a:solidFill>
                  <a:schemeClr val="bg1"/>
                </a:solidFill>
              </a:rPr>
              <a:t>Cassa</a:t>
            </a:r>
            <a:r>
              <a:rPr lang="en-GB" sz="1100" dirty="0">
                <a:solidFill>
                  <a:schemeClr val="bg1"/>
                </a:solidFill>
              </a:rPr>
              <a:t> </a:t>
            </a:r>
            <a:r>
              <a:rPr lang="en-GB" sz="1100" dirty="0" err="1">
                <a:solidFill>
                  <a:schemeClr val="bg1"/>
                </a:solidFill>
              </a:rPr>
              <a:t>Depositi</a:t>
            </a:r>
            <a:r>
              <a:rPr lang="en-GB" sz="1100" dirty="0">
                <a:solidFill>
                  <a:schemeClr val="bg1"/>
                </a:solidFill>
              </a:rPr>
              <a:t> e </a:t>
            </a:r>
            <a:r>
              <a:rPr lang="en-GB" sz="1100" dirty="0" err="1">
                <a:solidFill>
                  <a:schemeClr val="bg1"/>
                </a:solidFill>
              </a:rPr>
              <a:t>Prestiti</a:t>
            </a:r>
            <a:r>
              <a:rPr lang="en-GB" sz="1100" dirty="0">
                <a:solidFill>
                  <a:schemeClr val="bg1"/>
                </a:solidFill>
              </a:rPr>
              <a:t> S.p.A. (CDP) on the issue of the first Italian Sustainability Bond for a nominal amount of €500m reserved to institutional investors.</a:t>
            </a:r>
          </a:p>
          <a:p>
            <a:pPr>
              <a:buClr>
                <a:schemeClr val="bg2"/>
              </a:buClr>
              <a:defRPr/>
            </a:pPr>
            <a:br>
              <a:rPr lang="en-GB" sz="1100" dirty="0">
                <a:solidFill>
                  <a:schemeClr val="bg1"/>
                </a:solidFill>
              </a:rPr>
            </a:br>
            <a:br>
              <a:rPr lang="en-GB" sz="1100" dirty="0">
                <a:solidFill>
                  <a:schemeClr val="bg1"/>
                </a:solidFill>
              </a:rPr>
            </a:br>
            <a:br>
              <a:rPr lang="en-GB" sz="1100" dirty="0">
                <a:solidFill>
                  <a:schemeClr val="bg1"/>
                </a:solidFill>
              </a:rPr>
            </a:br>
            <a:endParaRPr lang="en-GB" sz="1100" dirty="0">
              <a:solidFill>
                <a:schemeClr val="bg1"/>
              </a:solidFill>
            </a:endParaRPr>
          </a:p>
          <a:p>
            <a:pPr>
              <a:buClr>
                <a:schemeClr val="bg2"/>
              </a:buClr>
              <a:defRPr/>
            </a:pPr>
            <a:br>
              <a:rPr lang="en-GB" sz="1100" dirty="0">
                <a:solidFill>
                  <a:schemeClr val="bg1"/>
                </a:solidFill>
              </a:rPr>
            </a:br>
            <a:endParaRPr lang="en-GB" sz="1100" dirty="0">
              <a:solidFill>
                <a:schemeClr val="bg1"/>
              </a:solidFill>
            </a:endParaRPr>
          </a:p>
          <a:p>
            <a:pPr marL="285750" indent="-285750">
              <a:buClr>
                <a:schemeClr val="bg2"/>
              </a:buClr>
              <a:buFont typeface="Wingdings" panose="05000000000000000000" pitchFamily="2" charset="2"/>
              <a:buChar char="§"/>
              <a:defRPr/>
            </a:pPr>
            <a:endParaRPr lang="en-GB" sz="1100" dirty="0">
              <a:solidFill>
                <a:schemeClr val="bg1"/>
              </a:solidFill>
            </a:endParaRPr>
          </a:p>
          <a:p>
            <a:pPr marL="285750" indent="-285750">
              <a:buClr>
                <a:schemeClr val="bg2"/>
              </a:buClr>
              <a:buFont typeface="Wingdings" panose="05000000000000000000" pitchFamily="2" charset="2"/>
              <a:buChar char="§"/>
              <a:defRPr/>
            </a:pPr>
            <a:endParaRPr lang="en-GB" sz="1100" dirty="0">
              <a:solidFill>
                <a:schemeClr val="bg1"/>
              </a:solidFill>
            </a:endParaRPr>
          </a:p>
          <a:p>
            <a:pPr marL="285750" indent="-285750">
              <a:buClr>
                <a:schemeClr val="bg2"/>
              </a:buClr>
              <a:buFont typeface="Wingdings" panose="05000000000000000000" pitchFamily="2" charset="2"/>
              <a:buChar char="§"/>
              <a:defRPr/>
            </a:pPr>
            <a:endParaRPr lang="en-GB" sz="1100" dirty="0">
              <a:solidFill>
                <a:schemeClr val="bg1"/>
              </a:solidFill>
            </a:endParaRPr>
          </a:p>
          <a:p>
            <a:pPr>
              <a:buClr>
                <a:schemeClr val="bg2"/>
              </a:buClr>
              <a:defRPr/>
            </a:pPr>
            <a:br>
              <a:rPr lang="en-GB" sz="1100" dirty="0">
                <a:solidFill>
                  <a:schemeClr val="bg1"/>
                </a:solidFill>
              </a:rPr>
            </a:br>
            <a:br>
              <a:rPr lang="en-GB" sz="1100" dirty="0">
                <a:solidFill>
                  <a:schemeClr val="bg1"/>
                </a:solidFill>
              </a:rPr>
            </a:br>
            <a:endParaRPr lang="en-GB" sz="1100" dirty="0">
              <a:solidFill>
                <a:schemeClr val="bg1"/>
              </a:solidFill>
            </a:endParaRPr>
          </a:p>
          <a:p>
            <a:pPr marL="285750" indent="-285750">
              <a:buClr>
                <a:schemeClr val="bg2"/>
              </a:buClr>
              <a:buFont typeface="Wingdings" panose="05000000000000000000" pitchFamily="2" charset="2"/>
              <a:buChar char="§"/>
              <a:defRPr/>
            </a:pPr>
            <a:endParaRPr lang="en-GB" sz="1100" dirty="0">
              <a:solidFill>
                <a:schemeClr val="bg1"/>
              </a:solidFill>
            </a:endParaRPr>
          </a:p>
          <a:p>
            <a:pPr marL="285750" indent="-285750">
              <a:buClr>
                <a:schemeClr val="bg2"/>
              </a:buClr>
              <a:buFont typeface="Wingdings" panose="05000000000000000000" pitchFamily="2" charset="2"/>
              <a:buChar char="§"/>
              <a:defRPr/>
            </a:pPr>
            <a:r>
              <a:rPr lang="en-GB" sz="1100" dirty="0">
                <a:solidFill>
                  <a:schemeClr val="bg1"/>
                </a:solidFill>
              </a:rPr>
              <a:t>A syndicate of banks (Crédit Agricole CIB, HSBC, Société Générale, Barclays, </a:t>
            </a:r>
            <a:r>
              <a:rPr lang="en-GB" sz="1100" dirty="0" err="1">
                <a:solidFill>
                  <a:schemeClr val="bg1"/>
                </a:solidFill>
              </a:rPr>
              <a:t>BofA</a:t>
            </a:r>
            <a:r>
              <a:rPr lang="en-GB" sz="1100" dirty="0">
                <a:solidFill>
                  <a:schemeClr val="bg1"/>
                </a:solidFill>
              </a:rPr>
              <a:t> Securities, Wells Fargo, Danske Bank, Standard Chartered Bank AG) in connection with the issuance, by Rexel, of €400 million 5.250% unsecured sustainability-linked senior notes due 2030.</a:t>
            </a:r>
          </a:p>
          <a:p>
            <a:pPr>
              <a:buClr>
                <a:schemeClr val="bg2"/>
              </a:buClr>
              <a:defRPr/>
            </a:pPr>
            <a:endParaRPr lang="en-GB" sz="1100" dirty="0">
              <a:solidFill>
                <a:schemeClr val="bg1"/>
              </a:solidFill>
            </a:endParaRPr>
          </a:p>
          <a:p>
            <a:pPr marL="285750" indent="-285750">
              <a:buClr>
                <a:schemeClr val="bg2"/>
              </a:buClr>
              <a:buFont typeface="Wingdings" panose="05000000000000000000" pitchFamily="2" charset="2"/>
              <a:buChar char="§"/>
              <a:defRPr/>
            </a:pPr>
            <a:r>
              <a:rPr lang="en-GB" sz="1100" dirty="0">
                <a:solidFill>
                  <a:schemeClr val="bg1"/>
                </a:solidFill>
              </a:rPr>
              <a:t>A club of banks on the refinancing (by way of sustainability linked-loan) of the Nuffield Health group's existing term and revolving facilities and repayment of private placement notes </a:t>
            </a:r>
          </a:p>
          <a:p>
            <a:pPr marL="285750" indent="-285750">
              <a:buClr>
                <a:schemeClr val="bg2"/>
              </a:buClr>
              <a:buFont typeface="Wingdings" panose="05000000000000000000" pitchFamily="2" charset="2"/>
              <a:buChar char="§"/>
              <a:defRPr/>
            </a:pPr>
            <a:endParaRPr lang="en-GB" sz="1100" dirty="0">
              <a:solidFill>
                <a:schemeClr val="bg1"/>
              </a:solidFill>
            </a:endParaRPr>
          </a:p>
          <a:p>
            <a:pPr marL="285750" indent="-285750">
              <a:buClr>
                <a:schemeClr val="bg2"/>
              </a:buClr>
              <a:buFont typeface="Wingdings" panose="05000000000000000000" pitchFamily="2" charset="2"/>
              <a:buChar char="§"/>
              <a:defRPr/>
            </a:pPr>
            <a:r>
              <a:rPr lang="en-GB" sz="1100" dirty="0" err="1">
                <a:solidFill>
                  <a:schemeClr val="bg1"/>
                </a:solidFill>
              </a:rPr>
              <a:t>Bayerische</a:t>
            </a:r>
            <a:r>
              <a:rPr lang="en-GB" sz="1100" dirty="0">
                <a:solidFill>
                  <a:schemeClr val="bg1"/>
                </a:solidFill>
              </a:rPr>
              <a:t> </a:t>
            </a:r>
            <a:r>
              <a:rPr lang="en-GB" sz="1100" dirty="0" err="1">
                <a:solidFill>
                  <a:schemeClr val="bg1"/>
                </a:solidFill>
              </a:rPr>
              <a:t>Landesbank</a:t>
            </a:r>
            <a:r>
              <a:rPr lang="en-GB" sz="1100" dirty="0">
                <a:solidFill>
                  <a:schemeClr val="bg1"/>
                </a:solidFill>
              </a:rPr>
              <a:t> as arranger, ABN AMRO Bank, DZ Bank, Natixis and UniCredit on the world’s first placement of a Blue Social Bond of Deutsche </a:t>
            </a:r>
            <a:r>
              <a:rPr lang="en-GB" sz="1100" dirty="0" err="1">
                <a:solidFill>
                  <a:schemeClr val="bg1"/>
                </a:solidFill>
              </a:rPr>
              <a:t>Kreditbank</a:t>
            </a:r>
            <a:r>
              <a:rPr lang="en-GB" sz="1100" dirty="0">
                <a:solidFill>
                  <a:schemeClr val="bg1"/>
                </a:solidFill>
              </a:rPr>
              <a:t> for the refinancing of the municipal water supply and sanitation business in Germany.</a:t>
            </a:r>
          </a:p>
          <a:p>
            <a:pPr marL="285750" indent="-285750">
              <a:buClr>
                <a:schemeClr val="bg2"/>
              </a:buClr>
              <a:buFont typeface="Wingdings" panose="05000000000000000000" pitchFamily="2" charset="2"/>
              <a:buChar char="§"/>
              <a:defRPr/>
            </a:pPr>
            <a:endParaRPr lang="en-GB" sz="1100" dirty="0">
              <a:solidFill>
                <a:schemeClr val="bg1"/>
              </a:solidFill>
            </a:endParaRPr>
          </a:p>
          <a:p>
            <a:pPr marL="285750" indent="-285750">
              <a:buClr>
                <a:schemeClr val="bg2"/>
              </a:buClr>
              <a:buFont typeface="Wingdings" panose="05000000000000000000" pitchFamily="2" charset="2"/>
              <a:buChar char="§"/>
              <a:defRPr/>
            </a:pPr>
            <a:r>
              <a:rPr lang="en-GB" sz="1100" dirty="0">
                <a:solidFill>
                  <a:schemeClr val="bg1"/>
                </a:solidFill>
              </a:rPr>
              <a:t>A leading French investment bank on its ESG structured products programme including regulatory requirements and risk management under MiFID II.</a:t>
            </a:r>
          </a:p>
          <a:p>
            <a:pPr>
              <a:buClr>
                <a:schemeClr val="bg2"/>
              </a:buClr>
              <a:defRPr/>
            </a:pPr>
            <a:endParaRPr lang="en-GB" sz="1100" dirty="0">
              <a:solidFill>
                <a:schemeClr val="bg1"/>
              </a:solidFill>
            </a:endParaRPr>
          </a:p>
          <a:p>
            <a:pPr marL="285750" indent="-285750">
              <a:buClr>
                <a:schemeClr val="bg2"/>
              </a:buClr>
              <a:buFont typeface="Wingdings" panose="05000000000000000000" pitchFamily="2" charset="2"/>
              <a:buChar char="§"/>
              <a:defRPr/>
            </a:pPr>
            <a:r>
              <a:rPr lang="en-GB" sz="1100" dirty="0">
                <a:solidFill>
                  <a:schemeClr val="bg1"/>
                </a:solidFill>
              </a:rPr>
              <a:t>Various fund managers on SFDR obligations and drafting pre contractual and entity level disclosures.</a:t>
            </a:r>
          </a:p>
          <a:p>
            <a:pPr marL="285750" indent="-285750">
              <a:buClr>
                <a:schemeClr val="bg2"/>
              </a:buClr>
              <a:buFont typeface="Wingdings" panose="05000000000000000000" pitchFamily="2" charset="2"/>
              <a:buChar char="§"/>
              <a:defRPr/>
            </a:pPr>
            <a:endParaRPr lang="en-GB" sz="1100" dirty="0">
              <a:solidFill>
                <a:schemeClr val="bg1"/>
              </a:solidFill>
            </a:endParaRPr>
          </a:p>
          <a:p>
            <a:pPr marL="285750" indent="-285750">
              <a:buClr>
                <a:schemeClr val="bg2"/>
              </a:buClr>
              <a:buFont typeface="Wingdings" panose="05000000000000000000" pitchFamily="2" charset="2"/>
              <a:buChar char="§"/>
              <a:defRPr/>
            </a:pPr>
            <a:r>
              <a:rPr lang="en-GB" sz="1100" dirty="0">
                <a:solidFill>
                  <a:schemeClr val="bg1"/>
                </a:solidFill>
              </a:rPr>
              <a:t>The Carbon Trust on the establishment of their Green bond and Climate bond third-party verification business.</a:t>
            </a:r>
          </a:p>
          <a:p>
            <a:pPr>
              <a:buClr>
                <a:schemeClr val="bg2"/>
              </a:buClr>
              <a:defRPr/>
            </a:pPr>
            <a:endParaRPr lang="en-GB" sz="1100" dirty="0">
              <a:solidFill>
                <a:schemeClr val="bg1"/>
              </a:solidFill>
            </a:endParaRPr>
          </a:p>
          <a:p>
            <a:pPr marL="285750" indent="-285750">
              <a:buClr>
                <a:schemeClr val="bg2"/>
              </a:buClr>
              <a:buFont typeface="Wingdings" panose="05000000000000000000" pitchFamily="2" charset="2"/>
              <a:buChar char="§"/>
              <a:defRPr/>
            </a:pPr>
            <a:r>
              <a:rPr lang="en-GB" sz="1100" dirty="0">
                <a:solidFill>
                  <a:schemeClr val="bg1"/>
                </a:solidFill>
              </a:rPr>
              <a:t>Affinity Water in relation to various sustainability-linked loans at different levels in their structure which includes KPIs developed to align to key UK water sector sustainability strategy.</a:t>
            </a:r>
          </a:p>
          <a:p>
            <a:pPr>
              <a:buClr>
                <a:schemeClr val="bg2"/>
              </a:buClr>
              <a:defRPr/>
            </a:pPr>
            <a:endParaRPr lang="en-GB" sz="1150" dirty="0">
              <a:solidFill>
                <a:schemeClr val="bg1"/>
              </a:solidFill>
            </a:endParaRPr>
          </a:p>
        </p:txBody>
      </p:sp>
    </p:spTree>
    <p:extLst>
      <p:ext uri="{BB962C8B-B14F-4D97-AF65-F5344CB8AC3E}">
        <p14:creationId xmlns:p14="http://schemas.microsoft.com/office/powerpoint/2010/main" val="77596516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sclaimer Placeholder"/>
          <p:cNvSpPr/>
          <p:nvPr/>
        </p:nvSpPr>
        <p:spPr>
          <a:xfrm>
            <a:off x="6640683" y="4780800"/>
            <a:ext cx="5308800" cy="1938992"/>
          </a:xfrm>
          <a:prstGeom prst="rect">
            <a:avLst/>
          </a:prstGeom>
        </p:spPr>
        <p:txBody>
          <a:bodyPr>
            <a:spAutoFit/>
          </a:bodyPr>
          <a:lstStyle/>
          <a:p>
            <a:pPr algn="r"/>
            <a:r>
              <a:rPr lang="en-GB" sz="800" dirty="0">
                <a:solidFill>
                  <a:srgbClr val="212121"/>
                </a:solidFill>
                <a:latin typeface="Calibri"/>
                <a:sym typeface="Calibri"/>
              </a:rPr>
              <a:t>"Hogan Lovells" or the "firm" is an international legal practice that includes Hogan Lovells International LLP, Hogan Lovells US LLP and their affiliated businesses.</a:t>
            </a:r>
          </a:p>
          <a:p>
            <a:pPr algn="r"/>
            <a:endParaRPr lang="en-GB" sz="800" dirty="0">
              <a:solidFill>
                <a:srgbClr val="212121"/>
              </a:solidFill>
              <a:latin typeface="Calibri"/>
              <a:sym typeface="Calibri"/>
            </a:endParaRPr>
          </a:p>
          <a:p>
            <a:pPr algn="r"/>
            <a:r>
              <a:rPr lang="en-GB" sz="800" dirty="0">
                <a:solidFill>
                  <a:srgbClr val="212121"/>
                </a:solidFill>
                <a:latin typeface="Calibri"/>
                <a:sym typeface="Calibri"/>
              </a:rPr>
              <a:t>The word "partner" is used to describe a partner or member of Hogan Lovells International LLP, Hogan Lovells US LLP or any of their affiliated entities or any employee or consultant with equivalent standing.  Certain individuals, who are designated as partners, but who are not members of Hogan Lovells International LLP, do not hold qualifications equivalent to members.</a:t>
            </a:r>
          </a:p>
          <a:p>
            <a:pPr algn="r"/>
            <a:endParaRPr lang="en-GB" sz="800" dirty="0">
              <a:solidFill>
                <a:srgbClr val="212121"/>
              </a:solidFill>
              <a:latin typeface="Calibri"/>
              <a:sym typeface="Calibri"/>
            </a:endParaRPr>
          </a:p>
          <a:p>
            <a:pPr algn="r"/>
            <a:r>
              <a:rPr lang="en-GB" sz="800" dirty="0">
                <a:solidFill>
                  <a:srgbClr val="212121"/>
                </a:solidFill>
                <a:latin typeface="Calibri"/>
                <a:sym typeface="Calibri"/>
              </a:rPr>
              <a:t>For more information about Hogan Lovells, the partners and their qualifications, see www.hoganlovells.com.</a:t>
            </a:r>
          </a:p>
          <a:p>
            <a:pPr algn="r"/>
            <a:endParaRPr lang="en-GB" sz="800" dirty="0">
              <a:solidFill>
                <a:srgbClr val="212121"/>
              </a:solidFill>
              <a:latin typeface="Calibri"/>
              <a:sym typeface="Calibri"/>
            </a:endParaRPr>
          </a:p>
          <a:p>
            <a:pPr algn="r"/>
            <a:r>
              <a:rPr lang="en-GB" sz="800" dirty="0">
                <a:solidFill>
                  <a:srgbClr val="212121"/>
                </a:solidFill>
                <a:latin typeface="Calibri"/>
                <a:sym typeface="Calibri"/>
              </a:rPr>
              <a:t>Where case studies are included, results achieved do not guarantee similar outcomes for other clients. Attorney advertising. Images of people may feature current or former lawyers and employees at Hogan Lovells or models not connected with the firm.</a:t>
            </a:r>
          </a:p>
          <a:p>
            <a:pPr algn="r"/>
            <a:endParaRPr lang="en-GB" sz="800" dirty="0">
              <a:solidFill>
                <a:srgbClr val="212121"/>
              </a:solidFill>
              <a:latin typeface="Calibri"/>
              <a:sym typeface="Calibri"/>
            </a:endParaRPr>
          </a:p>
          <a:p>
            <a:pPr algn="r"/>
            <a:r>
              <a:rPr lang="en-GB" sz="800" dirty="0">
                <a:solidFill>
                  <a:srgbClr val="212121"/>
                </a:solidFill>
                <a:latin typeface="Calibri"/>
                <a:sym typeface="Calibri"/>
              </a:rPr>
              <a:t>© Hogan Lovells  2024. All rights reserved.</a:t>
            </a:r>
          </a:p>
        </p:txBody>
      </p:sp>
      <p:sp>
        <p:nvSpPr>
          <p:cNvPr id="6" name="URL Placeholder"/>
          <p:cNvSpPr txBox="1">
            <a:spLocks/>
          </p:cNvSpPr>
          <p:nvPr/>
        </p:nvSpPr>
        <p:spPr>
          <a:xfrm>
            <a:off x="6745303" y="3993602"/>
            <a:ext cx="5099567" cy="492443"/>
          </a:xfrm>
          <a:prstGeom prst="rect">
            <a:avLst/>
          </a:prstGeom>
          <a:ln w="12700" cap="rnd" cmpd="sng" algn="ctr">
            <a:noFill/>
            <a:prstDash val="solid"/>
          </a:ln>
        </p:spPr>
        <p:txBody>
          <a:bodyPr vert="horz" wrap="square" lIns="0" tIns="0" rIns="0" bIns="0" rtlCol="0" anchor="b" anchorCtr="0">
            <a:spAutoFit/>
          </a:bodyPr>
          <a:lstStyle>
            <a:lvl1pPr marL="0" indent="0" algn="l" defTabSz="1072743" rtl="0" eaLnBrk="1" latinLnBrk="0" hangingPunct="1">
              <a:spcAft>
                <a:spcPts val="0"/>
              </a:spcAft>
              <a:buClr>
                <a:schemeClr val="tx1"/>
              </a:buClr>
              <a:buSzPct val="100000"/>
              <a:buFont typeface="Georgia" panose="02040502050405020303" pitchFamily="18" charset="0"/>
              <a:buNone/>
              <a:defRPr sz="2100" b="0" i="0" u="none" kern="1200" cap="none">
                <a:solidFill>
                  <a:schemeClr val="tx1"/>
                </a:solidFill>
                <a:uFill>
                  <a:solidFill>
                    <a:schemeClr val="tx1"/>
                  </a:solidFill>
                </a:uFill>
                <a:latin typeface="+mj-lt"/>
                <a:ea typeface="+mn-ea"/>
                <a:cs typeface="+mn-cs"/>
              </a:defRPr>
            </a:lvl1pPr>
            <a:lvl2pPr marL="316608" indent="-311022" algn="l" defTabSz="1072743" rtl="0" eaLnBrk="1" latinLnBrk="0" hangingPunct="1">
              <a:spcAft>
                <a:spcPts val="704"/>
              </a:spcAft>
              <a:buClr>
                <a:schemeClr val="tx1"/>
              </a:buClr>
              <a:buSzPct val="100000"/>
              <a:buFont typeface="Telefonica Text" pitchFamily="50" charset="0"/>
              <a:buChar char="–"/>
              <a:defRPr sz="1200" b="0" i="0" u="none" kern="1200" cap="none">
                <a:solidFill>
                  <a:schemeClr val="tx1"/>
                </a:solidFill>
                <a:uFill>
                  <a:solidFill>
                    <a:schemeClr val="tx1"/>
                  </a:solidFill>
                </a:uFill>
                <a:latin typeface="+mn-lt"/>
                <a:ea typeface="+mn-ea"/>
                <a:cs typeface="+mn-cs"/>
              </a:defRPr>
            </a:lvl2pPr>
            <a:lvl3pPr marL="631355" indent="-311022" algn="l" defTabSz="1072743" rtl="0" eaLnBrk="1" latinLnBrk="0" hangingPunct="1">
              <a:spcAft>
                <a:spcPts val="704"/>
              </a:spcAft>
              <a:buClr>
                <a:schemeClr val="tx1"/>
              </a:buClr>
              <a:buSzPct val="100000"/>
              <a:buFont typeface="Telefonica Text" pitchFamily="50" charset="0"/>
              <a:buChar char="–"/>
              <a:defRPr sz="1200" b="0" i="0" u="none" kern="1200" cap="none">
                <a:solidFill>
                  <a:schemeClr val="tx1"/>
                </a:solidFill>
                <a:uFill>
                  <a:solidFill>
                    <a:schemeClr val="tx1"/>
                  </a:solidFill>
                </a:uFill>
                <a:latin typeface="+mn-lt"/>
                <a:ea typeface="+mn-ea"/>
                <a:cs typeface="+mn-cs"/>
              </a:defRPr>
            </a:lvl3pPr>
            <a:lvl4pPr marL="944239" indent="-311022" algn="l" defTabSz="1072743" rtl="0" eaLnBrk="1" latinLnBrk="0" hangingPunct="1">
              <a:spcAft>
                <a:spcPts val="704"/>
              </a:spcAft>
              <a:buClr>
                <a:schemeClr val="tx1"/>
              </a:buClr>
              <a:buSzPct val="100000"/>
              <a:buFont typeface="Telefonica Text" pitchFamily="50" charset="0"/>
              <a:buChar char="–"/>
              <a:defRPr sz="1200" b="0" i="0" u="none" kern="1200" cap="none">
                <a:solidFill>
                  <a:schemeClr val="tx1"/>
                </a:solidFill>
                <a:uFill>
                  <a:solidFill>
                    <a:schemeClr val="tx1"/>
                  </a:solidFill>
                </a:uFill>
                <a:latin typeface="+mn-lt"/>
                <a:ea typeface="+mn-ea"/>
                <a:cs typeface="+mn-cs"/>
              </a:defRPr>
            </a:lvl4pPr>
            <a:lvl5pPr marL="1268296" indent="-311022" algn="l" defTabSz="1072743" rtl="0" eaLnBrk="1" latinLnBrk="0" hangingPunct="1">
              <a:spcAft>
                <a:spcPts val="704"/>
              </a:spcAft>
              <a:buClr>
                <a:schemeClr val="tx1"/>
              </a:buClr>
              <a:buSzPct val="100000"/>
              <a:buFont typeface="Telefonica Text" pitchFamily="50" charset="0"/>
              <a:buChar char="–"/>
              <a:defRPr sz="1200" b="0" i="0" u="none" kern="1200" cap="none">
                <a:solidFill>
                  <a:schemeClr val="tx1"/>
                </a:solidFill>
                <a:uFill>
                  <a:solidFill>
                    <a:schemeClr val="tx1"/>
                  </a:solidFill>
                </a:uFill>
                <a:latin typeface="+mn-lt"/>
                <a:ea typeface="+mn-ea"/>
                <a:cs typeface="+mn-cs"/>
              </a:defRPr>
            </a:lvl5pPr>
            <a:lvl6pPr marL="2928727" indent="-268152" algn="l" defTabSz="1072743" rtl="0" eaLnBrk="1" latinLnBrk="0" hangingPunct="1">
              <a:buClr>
                <a:schemeClr val="tx1"/>
              </a:buClr>
              <a:buSzPct val="100000"/>
              <a:buFont typeface="Arial" pitchFamily="34" charset="0"/>
              <a:buChar char="•"/>
              <a:defRPr sz="2300" b="0" i="0" u="none" kern="1200" cap="none">
                <a:solidFill>
                  <a:schemeClr val="tx1"/>
                </a:solidFill>
                <a:uFill>
                  <a:solidFill>
                    <a:schemeClr val="tx1"/>
                  </a:solidFill>
                </a:uFill>
                <a:latin typeface="+mn-lt"/>
                <a:ea typeface="+mn-ea"/>
                <a:cs typeface="+mn-cs"/>
              </a:defRPr>
            </a:lvl6pPr>
            <a:lvl7pPr marL="3486416" indent="-268186" algn="l" defTabSz="1072743"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4022788" indent="-268186" algn="l" defTabSz="1072743"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59160" indent="-268186" algn="l" defTabSz="1072743" rtl="0" eaLnBrk="1" latinLnBrk="0" hangingPunct="1">
              <a:spcBef>
                <a:spcPct val="20000"/>
              </a:spcBef>
              <a:buFont typeface="Arial" pitchFamily="34" charset="0"/>
              <a:buChar char="•"/>
              <a:defRPr sz="2300" kern="1200">
                <a:solidFill>
                  <a:schemeClr val="tx1"/>
                </a:solidFill>
                <a:latin typeface="+mn-lt"/>
                <a:ea typeface="+mn-ea"/>
                <a:cs typeface="+mn-cs"/>
              </a:defRPr>
            </a:lvl9pPr>
          </a:lstStyle>
          <a:p>
            <a:pPr algn="r" defTabSz="1430288" fontAlgn="auto">
              <a:spcBef>
                <a:spcPts val="0"/>
              </a:spcBef>
              <a:buClr>
                <a:srgbClr val="4D5357"/>
              </a:buClr>
              <a:defRPr/>
            </a:pPr>
            <a:r>
              <a:rPr lang="en-GB" sz="3200">
                <a:solidFill>
                  <a:srgbClr val="212121"/>
                </a:solidFill>
                <a:latin typeface="Calibri"/>
                <a:sym typeface="Calibri"/>
              </a:rPr>
              <a:t>www.hoganlovells.com</a:t>
            </a:r>
            <a:endParaRPr lang="en-GB" sz="3200" dirty="0">
              <a:solidFill>
                <a:srgbClr val="212121"/>
              </a:solidFill>
              <a:latin typeface="Calibri"/>
              <a:sym typeface="Calibri"/>
            </a:endParaRPr>
          </a:p>
        </p:txBody>
      </p:sp>
      <p:pic>
        <p:nvPicPr>
          <p:cNvPr id="4" name="OurLogo" descr="Hogan Lovells Logo"/>
          <p:cNvPicPr>
            <a:picLocks noGrp="1"/>
          </p:cNvPicPr>
          <p:nvPr>
            <p:ph type="pic" sz="quarter" idx="14"/>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8714037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9042.0"/>
  <p:tag name="AS_RELEASE_DATE" val="2018.09.12"/>
  <p:tag name="AS_TITLE" val="Aspose.Slides for .NET 4.0"/>
  <p:tag name="AS_VERSION" val="18.9"/>
</p:tagLst>
</file>

<file path=ppt/theme/theme1.xml><?xml version="1.0" encoding="utf-8"?>
<a:theme xmlns:a="http://schemas.openxmlformats.org/drawingml/2006/main" name="blank">
  <a:themeElements>
    <a:clrScheme name="Hogan Lovells">
      <a:dk1>
        <a:srgbClr val="4D5357"/>
      </a:dk1>
      <a:lt1>
        <a:srgbClr val="FFFFFF"/>
      </a:lt1>
      <a:dk2>
        <a:srgbClr val="2C5E4F"/>
      </a:dk2>
      <a:lt2>
        <a:srgbClr val="BED600"/>
      </a:lt2>
      <a:accent1>
        <a:srgbClr val="58A618"/>
      </a:accent1>
      <a:accent2>
        <a:srgbClr val="AAA38E"/>
      </a:accent2>
      <a:accent3>
        <a:srgbClr val="4B2942"/>
      </a:accent3>
      <a:accent4>
        <a:srgbClr val="5482AB"/>
      </a:accent4>
      <a:accent5>
        <a:srgbClr val="BEC5C2"/>
      </a:accent5>
      <a:accent6>
        <a:srgbClr val="557630"/>
      </a:accent6>
      <a:hlink>
        <a:srgbClr val="C50084"/>
      </a:hlink>
      <a:folHlink>
        <a:srgbClr val="FFA100"/>
      </a:folHlink>
    </a:clrScheme>
    <a:fontScheme name="Custom 18">
      <a:majorFont>
        <a:latin typeface="Calibri"/>
        <a:ea typeface="Arial"/>
        <a:cs typeface="Arial"/>
      </a:majorFont>
      <a:minorFont>
        <a:latin typeface="Calibri"/>
        <a:ea typeface="Georgia"/>
        <a:cs typeface="Georgia"/>
      </a:minorFont>
    </a:fontScheme>
    <a:fmtScheme name="New Theme">
      <a:fillStyleLst>
        <a:solidFill>
          <a:schemeClr val="phClr"/>
        </a:solidFill>
        <a:gradFill rotWithShape="1">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gradFill>
        <a:gradFill rotWithShape="1">
          <a:gsLst>
            <a:gs pos="0">
              <a:schemeClr val="phClr">
                <a:tint val="80000"/>
              </a:schemeClr>
            </a:gs>
            <a:gs pos="100000">
              <a:schemeClr val="phClr">
                <a:shade val="30000"/>
              </a:schemeClr>
            </a:gs>
          </a:gsLst>
          <a:path path="circle">
            <a:fillToRect l="50000" t="50000" r="50000" b="50000"/>
          </a:path>
        </a:gradFill>
      </a:fillStyleLst>
      <a:lnStyleLst>
        <a:ln w="12700" cap="rnd" cmpd="sng" algn="ctr">
          <a:solidFill>
            <a:schemeClr val="phClr"/>
          </a:solidFill>
          <a:prstDash val="solid"/>
        </a:ln>
        <a:ln w="12700" cap="rnd" cmpd="sng" algn="ctr">
          <a:solidFill>
            <a:schemeClr val="phClr"/>
          </a:solidFill>
          <a:prstDash val="solid"/>
        </a:ln>
        <a:ln w="12700" cap="rnd" cmpd="sng" algn="ctr">
          <a:solidFill>
            <a:schemeClr val="phClr"/>
          </a:solidFill>
          <a:prstDash val="solid"/>
        </a:ln>
      </a:lnStyleLst>
      <a:effectStyleLst>
        <a:effectStyle>
          <a:effectLst/>
          <a:scene3d>
            <a:camera prst="orthographicFront" fov="0">
              <a:rot lat="0" lon="0" rev="0"/>
            </a:camera>
            <a:lightRig rig="threePt" dir="tl"/>
          </a:scene3d>
          <a:sp3d>
            <a:bevelT w="0" h="0"/>
          </a:sp3d>
        </a:effectStyle>
        <a:effectStyle>
          <a:effectLst/>
          <a:scene3d>
            <a:camera prst="orthographicFront" fov="0">
              <a:rot lat="0" lon="0" rev="0"/>
            </a:camera>
            <a:lightRig rig="threePt" dir="tl"/>
          </a:scene3d>
          <a:sp3d>
            <a:bevelT w="0" h="0"/>
          </a:sp3d>
        </a:effectStyle>
        <a:effectStyle>
          <a:effectLst/>
          <a:scene3d>
            <a:camera prst="orthographicFront" fov="0">
              <a:rot lat="0" lon="0" rev="0"/>
            </a:camera>
            <a:lightRig rig="threePt" dir="tl"/>
          </a:scene3d>
          <a:sp3d>
            <a:bevelT w="0" h="0"/>
          </a:sp3d>
        </a:effectStyle>
      </a:effectStyleLst>
      <a:bgFillStyleLst>
        <a:solidFill>
          <a:schemeClr val="phClr"/>
        </a:solidFill>
        <a:gradFill rotWithShape="1">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gradFill>
        <a:gradFill rotWithShape="1">
          <a:gsLst>
            <a:gs pos="0">
              <a:schemeClr val="phClr">
                <a:tint val="80000"/>
              </a:schemeClr>
            </a:gs>
            <a:gs pos="100000">
              <a:schemeClr val="phClr">
                <a:shade val="3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sz="110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dirty="0">
            <a:latin typeface="+mn-lt"/>
          </a:defRPr>
        </a:defPPr>
      </a:lstStyle>
    </a:txDef>
  </a:objectDefaults>
  <a:extraClrSchemeLst/>
  <a:extLst>
    <a:ext uri="{05A4C25C-085E-4340-85A3-A5531E510DB2}">
      <thm15:themeFamily xmlns:thm15="http://schemas.microsoft.com/office/thememl/2012/main" name="Global Pitch and Credentials template.pptx" id="{0377550A-3347-4FDC-985F-EE1819CFB882}" vid="{FCD75727-ACD6-404F-9C90-74F8C3A250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E20ACF17CF10842A76ED5583C9796B1" ma:contentTypeVersion="11" ma:contentTypeDescription="Create a new document." ma:contentTypeScope="" ma:versionID="2b47634118d37e5ff7038f8f8ff1d936">
  <xsd:schema xmlns:xsd="http://www.w3.org/2001/XMLSchema" xmlns:xs="http://www.w3.org/2001/XMLSchema" xmlns:p="http://schemas.microsoft.com/office/2006/metadata/properties" xmlns:ns2="b50fa77f-e826-4da1-b078-fcbfce9e6dfa" xmlns:ns3="9f5a9ee5-6de1-49e1-bffa-5e7f01a7c2b8" targetNamespace="http://schemas.microsoft.com/office/2006/metadata/properties" ma:root="true" ma:fieldsID="f664d19e2c12d855ba760b7e090f88bc" ns2:_="" ns3:_="">
    <xsd:import namespace="b50fa77f-e826-4da1-b078-fcbfce9e6dfa"/>
    <xsd:import namespace="9f5a9ee5-6de1-49e1-bffa-5e7f01a7c2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0fa77f-e826-4da1-b078-fcbfce9e6d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c5eea4e-6178-48c0-9174-ecc3d0c903f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5a9ee5-6de1-49e1-bffa-5e7f01a7c2b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bb94406f-72c4-472e-a2aa-58826ce25388}" ma:internalName="TaxCatchAll" ma:showField="CatchAllData" ma:web="9f5a9ee5-6de1-49e1-bffa-5e7f01a7c2b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f5a9ee5-6de1-49e1-bffa-5e7f01a7c2b8" xsi:nil="true"/>
    <lcf76f155ced4ddcb4097134ff3c332f xmlns="b50fa77f-e826-4da1-b078-fcbfce9e6df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45742AB-EC59-41B8-818D-E5938B996831}">
  <ds:schemaRefs>
    <ds:schemaRef ds:uri="http://schemas.microsoft.com/sharepoint/v3/contenttype/forms"/>
  </ds:schemaRefs>
</ds:datastoreItem>
</file>

<file path=customXml/itemProps2.xml><?xml version="1.0" encoding="utf-8"?>
<ds:datastoreItem xmlns:ds="http://schemas.openxmlformats.org/officeDocument/2006/customXml" ds:itemID="{732C464F-075A-4AAE-8117-1C8AC348EB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0fa77f-e826-4da1-b078-fcbfce9e6dfa"/>
    <ds:schemaRef ds:uri="9f5a9ee5-6de1-49e1-bffa-5e7f01a7c2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FCEED7F-0B33-48D7-95D7-7E525133C025}">
  <ds:schemaRefs>
    <ds:schemaRef ds:uri="http://schemas.microsoft.com/office/2006/metadata/properties"/>
    <ds:schemaRef ds:uri="http://schemas.microsoft.com/office/infopath/2007/PartnerControls"/>
    <ds:schemaRef ds:uri="9f5a9ee5-6de1-49e1-bffa-5e7f01a7c2b8"/>
    <ds:schemaRef ds:uri="b50fa77f-e826-4da1-b078-fcbfce9e6dfa"/>
  </ds:schemaRefs>
</ds:datastoreItem>
</file>

<file path=docProps/app.xml><?xml version="1.0" encoding="utf-8"?>
<Properties xmlns="http://schemas.openxmlformats.org/officeDocument/2006/extended-properties" xmlns:vt="http://schemas.openxmlformats.org/officeDocument/2006/docPropsVTypes">
  <Template>HL_Credentials</Template>
  <TotalTime>0</TotalTime>
  <Words>1194</Words>
  <Application>Microsoft Office PowerPoint</Application>
  <PresentationFormat>Widescreen</PresentationFormat>
  <Paragraphs>90</Paragraphs>
  <Slides>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Agency FB</vt:lpstr>
      <vt:lpstr>Arial</vt:lpstr>
      <vt:lpstr>Calibri</vt:lpstr>
      <vt:lpstr>Georgia</vt:lpstr>
      <vt:lpstr>Webdings</vt:lpstr>
      <vt:lpstr>Wingdings</vt:lpstr>
      <vt:lpstr>blank</vt:lpstr>
      <vt:lpstr>Sustainable Finance  &amp; Investment </vt:lpstr>
      <vt:lpstr>Our Global Sustainable Finance &amp; Investment Practice</vt:lpstr>
      <vt:lpstr>Our Experience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January 2023</dc:title>
  <dc:creator>1090250</dc:creator>
  <cp:lastModifiedBy>1093600</cp:lastModifiedBy>
  <cp:revision>248</cp:revision>
  <dcterms:created xsi:type="dcterms:W3CDTF">2023-01-27T14:35:13Z</dcterms:created>
  <dcterms:modified xsi:type="dcterms:W3CDTF">2024-01-16T12:57:16Z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DOCS AutoSave">
    <vt:lpwstr/>
  </property>
  <property fmtid="{D5CDD505-2E9C-101B-9397-08002B2CF9AE}" pid="3" name="ContentTypeId">
    <vt:lpwstr>0x0101001E20ACF17CF10842A76ED5583C9796B1</vt:lpwstr>
  </property>
</Properties>
</file>