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70" r:id="rId2"/>
    <p:sldId id="686" r:id="rId3"/>
    <p:sldId id="639" r:id="rId4"/>
    <p:sldId id="653" r:id="rId5"/>
    <p:sldId id="668" r:id="rId6"/>
    <p:sldId id="669" r:id="rId7"/>
    <p:sldId id="656" r:id="rId8"/>
    <p:sldId id="677" r:id="rId9"/>
    <p:sldId id="690" r:id="rId10"/>
    <p:sldId id="702" r:id="rId11"/>
    <p:sldId id="703" r:id="rId12"/>
    <p:sldId id="704" r:id="rId13"/>
    <p:sldId id="706" r:id="rId14"/>
    <p:sldId id="705" r:id="rId15"/>
    <p:sldId id="707" r:id="rId16"/>
    <p:sldId id="695" r:id="rId17"/>
    <p:sldId id="698" r:id="rId18"/>
    <p:sldId id="699" r:id="rId19"/>
    <p:sldId id="700" r:id="rId20"/>
    <p:sldId id="701" r:id="rId21"/>
    <p:sldId id="696" r:id="rId22"/>
    <p:sldId id="708" r:id="rId23"/>
    <p:sldId id="689" r:id="rId24"/>
  </p:sldIdLst>
  <p:sldSz cx="9144000" cy="5143500" type="screen16x9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58A618"/>
    <a:srgbClr val="557630"/>
    <a:srgbClr val="D52B1E"/>
    <a:srgbClr val="00A599"/>
    <a:srgbClr val="C50084"/>
    <a:srgbClr val="FFA100"/>
    <a:srgbClr val="6A813B"/>
    <a:srgbClr val="AAA38E"/>
    <a:srgbClr val="BEC5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3CC09C39-9CE5-446E-AEAF-915892A51F0D}">
  <a:tblStyle styleId="{3FD0621C-DD2D-4F94-8DB7-DDE1EBF4787F}" styleName="HL_Table_1">
    <a:tblBg>
      <a:effect>
        <a:effectLst/>
      </a:effect>
    </a:tblBg>
    <a:wholeTbl>
      <a:tcTxStyle b="off" i="off">
        <a:fontRef idx="maj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4233" cap="flat" cmpd="sng" algn="ctr">
              <a:solidFill>
                <a:schemeClr val="phClr"/>
              </a:solidFill>
              <a:prstDash val="solid"/>
            </a:ln>
          </a:top>
          <a:bottom>
            <a:ln w="4233" cap="flat" cmpd="sng" algn="ctr">
              <a:solidFill>
                <a:schemeClr val="phClr"/>
              </a:solidFill>
              <a:prstDash val="solid"/>
            </a:ln>
          </a:bottom>
          <a:insideH>
            <a:ln w="4233" cap="flat" cmpd="sng" algn="ctr">
              <a:solidFill>
                <a:schemeClr val="phClr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firstRow>
      <a:tcTxStyle b="on" i="off">
        <a:fontRef idx="maj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4233" cap="flat" cmpd="sng" algn="ctr">
              <a:solidFill>
                <a:schemeClr val="phClr"/>
              </a:solidFill>
              <a:prstDash val="solid"/>
            </a:ln>
          </a:top>
          <a:bottom>
            <a:ln w="4233" cap="flat" cmpd="sng" algn="ctr">
              <a:solidFill>
                <a:schemeClr val="phClr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3CC09C39-9CE5-446E-AEAF-915892A51F0D}" styleName="HL_Table_2">
    <a:tblBg>
      <a:effect>
        <a:effectLst/>
      </a:effect>
    </a:tblBg>
    <a:wholeTbl>
      <a:tcTxStyle b="off" i="off">
        <a:fontRef idx="maj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4233" cap="flat" cmpd="sng" algn="ctr">
              <a:solidFill>
                <a:schemeClr val="phClr"/>
              </a:solidFill>
              <a:prstDash val="solid"/>
            </a:ln>
          </a:top>
          <a:bottom>
            <a:ln w="4233" cap="flat" cmpd="sng" algn="ctr">
              <a:solidFill>
                <a:schemeClr val="phClr"/>
              </a:solidFill>
              <a:prstDash val="solid"/>
            </a:ln>
          </a:bottom>
          <a:insideH>
            <a:ln w="4233" cap="flat" cmpd="sng" algn="ctr">
              <a:solidFill>
                <a:schemeClr val="phClr"/>
              </a:solidFill>
              <a:prstDash val="solid"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wholeTbl>
    <a:band1H>
      <a:tcTxStyle b="off" i="off">
        <a:fontRef idx="major"/>
        <a:schemeClr val="tx1"/>
      </a:tcTxStyle>
      <a:tcStyle>
        <a:tcBdr/>
        <a:fill>
          <a:noFill/>
        </a:fill>
      </a:tcStyle>
    </a:band1H>
    <a:band2H>
      <a:tcTxStyle b="off" i="off">
        <a:fontRef idx="major"/>
        <a:schemeClr val="tx1"/>
      </a:tcTxStyle>
      <a:tcStyle>
        <a:tcBdr/>
        <a:fill>
          <a:solidFill>
            <a:schemeClr val="phClr">
              <a:alpha val="10000"/>
            </a:schemeClr>
          </a:solidFill>
        </a:fill>
      </a:tcStyle>
    </a:band2H>
    <a:firstRow>
      <a:tcTxStyle b="on" i="off">
        <a:fontRef idx="maj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4233" cap="flat" cmpd="sng" algn="ctr">
              <a:solidFill>
                <a:schemeClr val="phClr"/>
              </a:solidFill>
              <a:prstDash val="solid"/>
            </a:ln>
          </a:top>
          <a:bottom>
            <a:ln w="4233" cap="flat" cmpd="sng" algn="ctr">
              <a:solidFill>
                <a:schemeClr val="phClr"/>
              </a:solidFill>
              <a:prstDash val="solid"/>
            </a:ln>
          </a:bottom>
          <a:insideH>
            <a:ln>
              <a:noFill/>
            </a:ln>
          </a:insideH>
          <a:insideV>
            <a:ln>
              <a:noFill/>
            </a:ln>
          </a:insideV>
          <a:tl2br>
            <a:ln>
              <a:noFill/>
            </a:ln>
          </a:tl2br>
          <a:tr2bl>
            <a:ln>
              <a:noFill/>
            </a:ln>
          </a:tr2bl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68" autoAdjust="0"/>
    <p:restoredTop sz="89659" autoAdjust="0"/>
  </p:normalViewPr>
  <p:slideViewPr>
    <p:cSldViewPr snapToGrid="0">
      <p:cViewPr>
        <p:scale>
          <a:sx n="120" d="100"/>
          <a:sy n="120" d="100"/>
        </p:scale>
        <p:origin x="-198" y="-72"/>
      </p:cViewPr>
      <p:guideLst>
        <p:guide orient="horz" pos="827"/>
        <p:guide orient="horz" pos="1152"/>
        <p:guide orient="horz" pos="2833"/>
        <p:guide orient="horz" pos="2107"/>
        <p:guide pos="2941"/>
        <p:guide pos="4298"/>
        <p:guide pos="559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-3912" y="-90"/>
      </p:cViewPr>
      <p:guideLst>
        <p:guide orient="horz" pos="3127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8"/>
            <a:ext cx="2889579" cy="496961"/>
          </a:xfrm>
          <a:prstGeom prst="rect">
            <a:avLst/>
          </a:prstGeom>
        </p:spPr>
        <p:txBody>
          <a:bodyPr vert="horz" lIns="87625" tIns="43812" rIns="87625" bIns="43812" rtlCol="0"/>
          <a:lstStyle>
            <a:lvl1pPr algn="l">
              <a:defRPr sz="11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979" y="8"/>
            <a:ext cx="2889579" cy="496961"/>
          </a:xfrm>
          <a:prstGeom prst="rect">
            <a:avLst/>
          </a:prstGeom>
        </p:spPr>
        <p:txBody>
          <a:bodyPr vert="horz" lIns="87625" tIns="43812" rIns="87625" bIns="43812" rtlCol="0"/>
          <a:lstStyle>
            <a:lvl1pPr algn="r">
              <a:defRPr sz="1100"/>
            </a:lvl1pPr>
          </a:lstStyle>
          <a:p>
            <a:fld id="{4ACABF49-9B2B-494E-A5E7-FC5144A0097E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8" y="9428114"/>
            <a:ext cx="2889579" cy="496961"/>
          </a:xfrm>
          <a:prstGeom prst="rect">
            <a:avLst/>
          </a:prstGeom>
        </p:spPr>
        <p:txBody>
          <a:bodyPr vert="horz" lIns="87625" tIns="43812" rIns="87625" bIns="43812" rtlCol="0" anchor="b"/>
          <a:lstStyle>
            <a:lvl1pPr algn="l">
              <a:defRPr sz="11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979" y="9428114"/>
            <a:ext cx="2889579" cy="496961"/>
          </a:xfrm>
          <a:prstGeom prst="rect">
            <a:avLst/>
          </a:prstGeom>
        </p:spPr>
        <p:txBody>
          <a:bodyPr vert="horz" lIns="87625" tIns="43812" rIns="87625" bIns="43812" rtlCol="0" anchor="b"/>
          <a:lstStyle>
            <a:lvl1pPr algn="r">
              <a:defRPr sz="1100"/>
            </a:lvl1pPr>
          </a:lstStyle>
          <a:p>
            <a:fld id="{1AF17BBD-B601-44F3-B6FA-01A32DB9DF6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5668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9938" cy="496332"/>
          </a:xfrm>
          <a:prstGeom prst="rect">
            <a:avLst/>
          </a:prstGeom>
        </p:spPr>
        <p:txBody>
          <a:bodyPr vert="horz" lIns="92584" tIns="46293" rIns="92584" bIns="46293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8" y="0"/>
            <a:ext cx="2889938" cy="496332"/>
          </a:xfrm>
          <a:prstGeom prst="rect">
            <a:avLst/>
          </a:prstGeom>
        </p:spPr>
        <p:txBody>
          <a:bodyPr vert="horz" lIns="92584" tIns="46293" rIns="92584" bIns="46293" rtlCol="0"/>
          <a:lstStyle>
            <a:lvl1pPr algn="r">
              <a:defRPr sz="1200"/>
            </a:lvl1pPr>
          </a:lstStyle>
          <a:p>
            <a:fld id="{28A40E5E-7EA0-4B84-84B8-AA0E637BE4F2}" type="datetimeFigureOut">
              <a:rPr lang="en-GB" smtClean="0"/>
              <a:t>07/09/2016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84" tIns="46293" rIns="92584" bIns="46293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10" y="4715158"/>
            <a:ext cx="5335270" cy="4466987"/>
          </a:xfrm>
          <a:prstGeom prst="rect">
            <a:avLst/>
          </a:prstGeom>
        </p:spPr>
        <p:txBody>
          <a:bodyPr vert="horz" lIns="92584" tIns="46293" rIns="92584" bIns="4629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9938" cy="496332"/>
          </a:xfrm>
          <a:prstGeom prst="rect">
            <a:avLst/>
          </a:prstGeom>
        </p:spPr>
        <p:txBody>
          <a:bodyPr vert="horz" lIns="92584" tIns="46293" rIns="92584" bIns="46293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8" y="9428584"/>
            <a:ext cx="2889938" cy="496332"/>
          </a:xfrm>
          <a:prstGeom prst="rect">
            <a:avLst/>
          </a:prstGeom>
        </p:spPr>
        <p:txBody>
          <a:bodyPr vert="horz" lIns="92584" tIns="46293" rIns="92584" bIns="46293" rtlCol="0" anchor="b"/>
          <a:lstStyle>
            <a:lvl1pPr algn="r">
              <a:defRPr sz="1200"/>
            </a:lvl1pPr>
          </a:lstStyle>
          <a:p>
            <a:fld id="{16A93497-DD6C-4E8D-8933-71AF6242EF6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29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Note – 3D supergraphic ‘mask’ is now a selectable object in foreground of slide</a:t>
            </a:r>
            <a:r>
              <a:rPr lang="en-GB" baseline="0" dirty="0" smtClean="0"/>
              <a:t>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038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16795" indent="-37459776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01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0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06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08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/>
            <a:fld id="{CF9DC8E2-89DA-4C57-B3F5-D7FAFCA04D4F}" type="slidenum">
              <a:rPr lang="en-GB" sz="1100"/>
              <a:pPr eaLnBrk="1" hangingPunct="1"/>
              <a:t>2</a:t>
            </a:fld>
            <a:endParaRPr lang="en-GB" sz="110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8" y="744538"/>
            <a:ext cx="6615112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Single Market – EEA member state (the Norway model)</a:t>
            </a:r>
          </a:p>
          <a:p>
            <a:pPr lvl="1"/>
            <a:r>
              <a:rPr lang="en-GB" dirty="0" smtClean="0"/>
              <a:t>Potentially least-significant impact on UK and EU financial institutions</a:t>
            </a:r>
          </a:p>
          <a:p>
            <a:pPr lvl="1"/>
            <a:r>
              <a:rPr lang="en-GB" dirty="0" smtClean="0"/>
              <a:t>Will involve retention of existing EU measures, and adoption of new EU measures</a:t>
            </a:r>
          </a:p>
          <a:p>
            <a:pPr lvl="1"/>
            <a:r>
              <a:rPr lang="en-GB" dirty="0" smtClean="0"/>
              <a:t>UK retains access to the EEA single market – passporting continues to apply</a:t>
            </a:r>
          </a:p>
          <a:p>
            <a:pPr lvl="1"/>
            <a:r>
              <a:rPr lang="en-GB" dirty="0" smtClean="0"/>
              <a:t>Potentially quick to implement, as the UK already applies EEA measures</a:t>
            </a:r>
          </a:p>
          <a:p>
            <a:pPr lvl="1"/>
            <a:r>
              <a:rPr lang="en-GB" dirty="0" smtClean="0"/>
              <a:t>But </a:t>
            </a:r>
          </a:p>
          <a:p>
            <a:pPr lvl="2"/>
            <a:r>
              <a:rPr lang="en-GB" dirty="0" smtClean="0"/>
              <a:t>UK required to allow free movement of people</a:t>
            </a:r>
          </a:p>
          <a:p>
            <a:pPr lvl="2"/>
            <a:r>
              <a:rPr lang="en-GB" dirty="0" smtClean="0"/>
              <a:t>UK loses ability to influence development of EU regulation</a:t>
            </a:r>
          </a:p>
          <a:p>
            <a:pPr lvl="1"/>
            <a:r>
              <a:rPr lang="en-GB" dirty="0" smtClean="0"/>
              <a:t>Likely to be politically difficult – given the Leave campaign advocated no longer being part of the EEA</a:t>
            </a:r>
          </a:p>
          <a:p>
            <a:r>
              <a:rPr lang="en-GB" dirty="0" smtClean="0"/>
              <a:t>Co-Operation Agreements (Swiss Model)</a:t>
            </a:r>
          </a:p>
          <a:p>
            <a:pPr lvl="1"/>
            <a:r>
              <a:rPr lang="en-GB" dirty="0" smtClean="0"/>
              <a:t>Bilateral agreements between UK and EU on specific topics</a:t>
            </a:r>
          </a:p>
          <a:p>
            <a:pPr lvl="1"/>
            <a:r>
              <a:rPr lang="en-GB" dirty="0" smtClean="0"/>
              <a:t>Time consuming to implement</a:t>
            </a:r>
          </a:p>
          <a:p>
            <a:pPr lvl="1"/>
            <a:r>
              <a:rPr lang="en-GB" dirty="0" smtClean="0"/>
              <a:t>Fragmented</a:t>
            </a:r>
          </a:p>
          <a:p>
            <a:pPr lvl="1"/>
            <a:r>
              <a:rPr lang="en-GB" dirty="0" smtClean="0"/>
              <a:t>Likely to require free movement of persons in any event (Swiss model under threat after referendum limiting free movement)</a:t>
            </a:r>
          </a:p>
          <a:p>
            <a:pPr lvl="1"/>
            <a:r>
              <a:rPr lang="en-GB" dirty="0" smtClean="0"/>
              <a:t>Unlikely to be contemplated by the EU</a:t>
            </a:r>
          </a:p>
          <a:p>
            <a:pPr marL="266154" lvl="1"/>
            <a:endParaRPr lang="en-GB" dirty="0" smtClean="0"/>
          </a:p>
          <a:p>
            <a:r>
              <a:rPr lang="en-GB" dirty="0" smtClean="0"/>
              <a:t>Comprehensive Free Trade Agreement</a:t>
            </a:r>
          </a:p>
          <a:p>
            <a:pPr lvl="1"/>
            <a:r>
              <a:rPr lang="en-GB" dirty="0" smtClean="0"/>
              <a:t>Bilateral agreement between UK and EU, covering wide range of trade and services (including financial services)</a:t>
            </a:r>
          </a:p>
          <a:p>
            <a:pPr lvl="1"/>
            <a:r>
              <a:rPr lang="en-GB" dirty="0" smtClean="0"/>
              <a:t>Unlikely to result in level of cross-border access available under EEA</a:t>
            </a:r>
          </a:p>
          <a:p>
            <a:pPr lvl="1"/>
            <a:r>
              <a:rPr lang="en-GB" dirty="0" smtClean="0"/>
              <a:t>Unlikely to be put in place quickly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5802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4592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93481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1541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656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16795" indent="-37459776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01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039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06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08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/>
            <a:fld id="{CF9DC8E2-89DA-4C57-B3F5-D7FAFCA04D4F}" type="slidenum">
              <a:rPr lang="en-GB" sz="1100"/>
              <a:pPr eaLnBrk="1" hangingPunct="1"/>
              <a:t>22</a:t>
            </a:fld>
            <a:endParaRPr lang="en-GB" sz="1100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6988" y="744538"/>
            <a:ext cx="6615112" cy="3721100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Note – 3D supergraphic ‘mask’ is now a selectable object in foreground of slide</a:t>
            </a:r>
            <a:r>
              <a:rPr lang="en-GB" baseline="0" dirty="0" smtClean="0"/>
              <a:t>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A93497-DD6C-4E8D-8933-71AF6242EF67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403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ver Pictur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" y="0"/>
            <a:ext cx="9134977" cy="5143500"/>
          </a:xfrm>
          <a:prstGeom prst="rect">
            <a:avLst/>
          </a:prstGeom>
        </p:spPr>
      </p:pic>
      <p:sp>
        <p:nvSpPr>
          <p:cNvPr id="3" name="Cobranding Logo"/>
          <p:cNvSpPr>
            <a:spLocks noGrp="1"/>
          </p:cNvSpPr>
          <p:nvPr>
            <p:ph type="pic" sz="quarter" idx="12" hasCustomPrompt="1"/>
          </p:nvPr>
        </p:nvSpPr>
        <p:spPr>
          <a:xfrm>
            <a:off x="577850" y="1785938"/>
            <a:ext cx="2466975" cy="12160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dirty="0" smtClean="0"/>
              <a:t>Cobranding</a:t>
            </a:r>
            <a:endParaRPr lang="en-GB" dirty="0"/>
          </a:p>
        </p:txBody>
      </p:sp>
      <p:sp>
        <p:nvSpPr>
          <p:cNvPr id="10" name="OurLogo"/>
          <p:cNvSpPr>
            <a:spLocks noGrp="1" noChangeAspect="1"/>
          </p:cNvSpPr>
          <p:nvPr>
            <p:ph type="pic" sz="quarter" idx="13"/>
          </p:nvPr>
        </p:nvSpPr>
        <p:spPr>
          <a:xfrm>
            <a:off x="576000" y="576000"/>
            <a:ext cx="828000" cy="82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" name="Cover Additional Title"/>
          <p:cNvSpPr>
            <a:spLocks noGrp="1"/>
          </p:cNvSpPr>
          <p:nvPr>
            <p:ph type="body" sz="quarter" idx="11"/>
          </p:nvPr>
        </p:nvSpPr>
        <p:spPr>
          <a:xfrm>
            <a:off x="575999" y="4082725"/>
            <a:ext cx="5040000" cy="686125"/>
          </a:xfrm>
        </p:spPr>
        <p:txBody>
          <a:bodyPr>
            <a:normAutofit/>
          </a:bodyPr>
          <a:lstStyle>
            <a:lvl1pPr marL="0" indent="0" algn="l">
              <a:buNone/>
              <a:defRPr sz="1600" baseline="0">
                <a:solidFill>
                  <a:srgbClr val="4D4D4D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ver Subtitle"/>
          <p:cNvSpPr>
            <a:spLocks noGrp="1"/>
          </p:cNvSpPr>
          <p:nvPr>
            <p:ph type="body" sz="quarter" idx="10"/>
          </p:nvPr>
        </p:nvSpPr>
        <p:spPr>
          <a:xfrm>
            <a:off x="575999" y="3646479"/>
            <a:ext cx="5040000" cy="43021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Cover Title"/>
          <p:cNvSpPr>
            <a:spLocks noGrp="1"/>
          </p:cNvSpPr>
          <p:nvPr>
            <p:ph type="title"/>
          </p:nvPr>
        </p:nvSpPr>
        <p:spPr>
          <a:xfrm>
            <a:off x="576000" y="3199302"/>
            <a:ext cx="6389950" cy="446400"/>
          </a:xfrm>
        </p:spPr>
        <p:txBody>
          <a:bodyPr anchor="b" anchorCtr="0"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76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2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lumn Title Right"/>
          <p:cNvSpPr>
            <a:spLocks noGrp="1"/>
          </p:cNvSpPr>
          <p:nvPr>
            <p:ph type="body" sz="quarter" idx="17"/>
          </p:nvPr>
        </p:nvSpPr>
        <p:spPr>
          <a:xfrm>
            <a:off x="4788000" y="1338262"/>
            <a:ext cx="4068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lumn Title Left"/>
          <p:cNvSpPr>
            <a:spLocks noGrp="1"/>
          </p:cNvSpPr>
          <p:nvPr>
            <p:ph type="body" sz="quarter" idx="15"/>
          </p:nvPr>
        </p:nvSpPr>
        <p:spPr>
          <a:xfrm>
            <a:off x="288000" y="1338262"/>
            <a:ext cx="4068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4" name="Content Left"/>
          <p:cNvSpPr>
            <a:spLocks noGrp="1"/>
          </p:cNvSpPr>
          <p:nvPr>
            <p:ph sz="quarter" idx="12"/>
          </p:nvPr>
        </p:nvSpPr>
        <p:spPr>
          <a:xfrm>
            <a:off x="288000" y="1706400"/>
            <a:ext cx="4068000" cy="312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ntent Left"/>
          <p:cNvSpPr>
            <a:spLocks noGrp="1"/>
          </p:cNvSpPr>
          <p:nvPr>
            <p:ph sz="quarter" idx="18"/>
          </p:nvPr>
        </p:nvSpPr>
        <p:spPr>
          <a:xfrm>
            <a:off x="4788000" y="1706400"/>
            <a:ext cx="4068000" cy="312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206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0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Right"/>
          <p:cNvSpPr>
            <a:spLocks noGrp="1"/>
          </p:cNvSpPr>
          <p:nvPr>
            <p:ph sz="quarter" idx="18"/>
          </p:nvPr>
        </p:nvSpPr>
        <p:spPr>
          <a:xfrm>
            <a:off x="6264000" y="1338262"/>
            <a:ext cx="2592000" cy="3488919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2" name="Content Middle"/>
          <p:cNvSpPr>
            <a:spLocks noGrp="1"/>
          </p:cNvSpPr>
          <p:nvPr>
            <p:ph sz="quarter" idx="16"/>
          </p:nvPr>
        </p:nvSpPr>
        <p:spPr>
          <a:xfrm>
            <a:off x="3276000" y="1338262"/>
            <a:ext cx="2592000" cy="346765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Content Left"/>
          <p:cNvSpPr>
            <a:spLocks noGrp="1"/>
          </p:cNvSpPr>
          <p:nvPr>
            <p:ph sz="quarter" idx="12"/>
          </p:nvPr>
        </p:nvSpPr>
        <p:spPr>
          <a:xfrm>
            <a:off x="288000" y="1338262"/>
            <a:ext cx="2592000" cy="3467654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Slide Subtitle"/>
          <p:cNvSpPr>
            <a:spLocks noGrp="1"/>
          </p:cNvSpPr>
          <p:nvPr>
            <p:ph type="body" sz="quarter" idx="13"/>
          </p:nvPr>
        </p:nvSpPr>
        <p:spPr>
          <a:xfrm>
            <a:off x="287338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04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 column -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1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Right"/>
          <p:cNvSpPr>
            <a:spLocks noGrp="1"/>
          </p:cNvSpPr>
          <p:nvPr>
            <p:ph sz="quarter" idx="18"/>
          </p:nvPr>
        </p:nvSpPr>
        <p:spPr>
          <a:xfrm>
            <a:off x="6192663" y="1705970"/>
            <a:ext cx="2628000" cy="3131844"/>
          </a:xfrm>
        </p:spPr>
        <p:txBody>
          <a:bodyPr>
            <a:no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lumn Title Right"/>
          <p:cNvSpPr>
            <a:spLocks noGrp="1"/>
          </p:cNvSpPr>
          <p:nvPr>
            <p:ph type="body" sz="quarter" idx="19"/>
          </p:nvPr>
        </p:nvSpPr>
        <p:spPr>
          <a:xfrm>
            <a:off x="6192663" y="1338262"/>
            <a:ext cx="2628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Middle"/>
          <p:cNvSpPr>
            <a:spLocks noGrp="1"/>
          </p:cNvSpPr>
          <p:nvPr>
            <p:ph sz="quarter" idx="16"/>
          </p:nvPr>
        </p:nvSpPr>
        <p:spPr>
          <a:xfrm>
            <a:off x="3240332" y="1705970"/>
            <a:ext cx="2628000" cy="3142477"/>
          </a:xfrm>
        </p:spPr>
        <p:txBody>
          <a:bodyPr>
            <a:no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Column Title Middle"/>
          <p:cNvSpPr>
            <a:spLocks noGrp="1"/>
          </p:cNvSpPr>
          <p:nvPr>
            <p:ph type="body" sz="quarter" idx="17"/>
          </p:nvPr>
        </p:nvSpPr>
        <p:spPr>
          <a:xfrm>
            <a:off x="3237157" y="1338262"/>
            <a:ext cx="2628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Left"/>
          <p:cNvSpPr>
            <a:spLocks noGrp="1"/>
          </p:cNvSpPr>
          <p:nvPr>
            <p:ph sz="quarter" idx="12"/>
          </p:nvPr>
        </p:nvSpPr>
        <p:spPr>
          <a:xfrm>
            <a:off x="288000" y="1705970"/>
            <a:ext cx="2628000" cy="3142477"/>
          </a:xfrm>
        </p:spPr>
        <p:txBody>
          <a:bodyPr>
            <a:noAutofit/>
          </a:bodyPr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lumn Title Left"/>
          <p:cNvSpPr>
            <a:spLocks noGrp="1"/>
          </p:cNvSpPr>
          <p:nvPr>
            <p:ph type="body" sz="quarter" idx="15"/>
          </p:nvPr>
        </p:nvSpPr>
        <p:spPr>
          <a:xfrm>
            <a:off x="284825" y="1338262"/>
            <a:ext cx="2628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0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6895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bst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0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ombstone Content 8"/>
          <p:cNvSpPr>
            <a:spLocks noGrp="1"/>
          </p:cNvSpPr>
          <p:nvPr>
            <p:ph sz="quarter" idx="52"/>
          </p:nvPr>
        </p:nvSpPr>
        <p:spPr>
          <a:xfrm>
            <a:off x="6845811" y="3775634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5" name="Tombstone Title 8"/>
          <p:cNvSpPr>
            <a:spLocks noGrp="1"/>
          </p:cNvSpPr>
          <p:nvPr>
            <p:ph type="body" sz="quarter" idx="53"/>
          </p:nvPr>
        </p:nvSpPr>
        <p:spPr>
          <a:xfrm>
            <a:off x="6845811" y="3584138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9" name="Tombstone Picture 8"/>
          <p:cNvSpPr>
            <a:spLocks noGrp="1"/>
          </p:cNvSpPr>
          <p:nvPr>
            <p:ph type="pic" sz="quarter" idx="56"/>
          </p:nvPr>
        </p:nvSpPr>
        <p:spPr>
          <a:xfrm>
            <a:off x="6845811" y="3136463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1" name="Tombstone Content 7"/>
          <p:cNvSpPr>
            <a:spLocks noGrp="1"/>
          </p:cNvSpPr>
          <p:nvPr>
            <p:ph sz="quarter" idx="50"/>
          </p:nvPr>
        </p:nvSpPr>
        <p:spPr>
          <a:xfrm>
            <a:off x="4660124" y="3775634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2" name="Tombstone Title 7"/>
          <p:cNvSpPr>
            <a:spLocks noGrp="1"/>
          </p:cNvSpPr>
          <p:nvPr>
            <p:ph type="body" sz="quarter" idx="51"/>
          </p:nvPr>
        </p:nvSpPr>
        <p:spPr>
          <a:xfrm>
            <a:off x="4660124" y="3584138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8" name="Tombstone Picture 7"/>
          <p:cNvSpPr>
            <a:spLocks noGrp="1"/>
          </p:cNvSpPr>
          <p:nvPr>
            <p:ph type="pic" sz="quarter" idx="55"/>
          </p:nvPr>
        </p:nvSpPr>
        <p:spPr>
          <a:xfrm>
            <a:off x="4659874" y="3136463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68" name="Tombstone Content 6"/>
          <p:cNvSpPr>
            <a:spLocks noGrp="1"/>
          </p:cNvSpPr>
          <p:nvPr>
            <p:ph sz="quarter" idx="48"/>
          </p:nvPr>
        </p:nvSpPr>
        <p:spPr>
          <a:xfrm>
            <a:off x="2474437" y="3775634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9" name="Tombstone Title 6"/>
          <p:cNvSpPr>
            <a:spLocks noGrp="1"/>
          </p:cNvSpPr>
          <p:nvPr>
            <p:ph type="body" sz="quarter" idx="49"/>
          </p:nvPr>
        </p:nvSpPr>
        <p:spPr>
          <a:xfrm>
            <a:off x="2474437" y="3584138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7" name="Tombstone Picture 6"/>
          <p:cNvSpPr>
            <a:spLocks noGrp="1"/>
          </p:cNvSpPr>
          <p:nvPr>
            <p:ph type="pic" sz="quarter" idx="54"/>
          </p:nvPr>
        </p:nvSpPr>
        <p:spPr>
          <a:xfrm>
            <a:off x="2473937" y="3136463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64" name="Tombstone Content 5"/>
          <p:cNvSpPr>
            <a:spLocks noGrp="1"/>
          </p:cNvSpPr>
          <p:nvPr>
            <p:ph sz="quarter" idx="45"/>
          </p:nvPr>
        </p:nvSpPr>
        <p:spPr>
          <a:xfrm>
            <a:off x="284163" y="3775634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5" name="Tombstone Title 5"/>
          <p:cNvSpPr>
            <a:spLocks noGrp="1"/>
          </p:cNvSpPr>
          <p:nvPr>
            <p:ph type="body" sz="quarter" idx="46"/>
          </p:nvPr>
        </p:nvSpPr>
        <p:spPr>
          <a:xfrm>
            <a:off x="284163" y="3584138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6" name="Tombstone Picture 5"/>
          <p:cNvSpPr>
            <a:spLocks noGrp="1"/>
          </p:cNvSpPr>
          <p:nvPr>
            <p:ph type="pic" sz="quarter" idx="47"/>
          </p:nvPr>
        </p:nvSpPr>
        <p:spPr>
          <a:xfrm>
            <a:off x="288000" y="3136463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4" name="Tombstone Content 4"/>
          <p:cNvSpPr>
            <a:spLocks noGrp="1"/>
          </p:cNvSpPr>
          <p:nvPr>
            <p:ph sz="quarter" idx="38"/>
          </p:nvPr>
        </p:nvSpPr>
        <p:spPr>
          <a:xfrm>
            <a:off x="6845811" y="1886946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5" name="Tombstone Ttle 4"/>
          <p:cNvSpPr>
            <a:spLocks noGrp="1"/>
          </p:cNvSpPr>
          <p:nvPr>
            <p:ph type="body" sz="quarter" idx="39"/>
          </p:nvPr>
        </p:nvSpPr>
        <p:spPr>
          <a:xfrm>
            <a:off x="6845811" y="1695450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3" name="Tombstone Picture 4"/>
          <p:cNvSpPr>
            <a:spLocks noGrp="1"/>
          </p:cNvSpPr>
          <p:nvPr>
            <p:ph type="pic" sz="quarter" idx="44"/>
          </p:nvPr>
        </p:nvSpPr>
        <p:spPr>
          <a:xfrm>
            <a:off x="6845811" y="1247775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8" name="Tombstone Content 3"/>
          <p:cNvSpPr>
            <a:spLocks noGrp="1"/>
          </p:cNvSpPr>
          <p:nvPr>
            <p:ph sz="quarter" idx="34"/>
          </p:nvPr>
        </p:nvSpPr>
        <p:spPr>
          <a:xfrm>
            <a:off x="4660124" y="1886946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9" name="Tombstone Title 3"/>
          <p:cNvSpPr>
            <a:spLocks noGrp="1"/>
          </p:cNvSpPr>
          <p:nvPr>
            <p:ph type="body" sz="quarter" idx="35"/>
          </p:nvPr>
        </p:nvSpPr>
        <p:spPr>
          <a:xfrm>
            <a:off x="4660124" y="1695450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2" name="Tombstone Picture 3"/>
          <p:cNvSpPr>
            <a:spLocks noGrp="1"/>
          </p:cNvSpPr>
          <p:nvPr>
            <p:ph type="pic" sz="quarter" idx="43"/>
          </p:nvPr>
        </p:nvSpPr>
        <p:spPr>
          <a:xfrm>
            <a:off x="4659874" y="1247775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2" name="Tombstone Content 2"/>
          <p:cNvSpPr>
            <a:spLocks noGrp="1"/>
          </p:cNvSpPr>
          <p:nvPr>
            <p:ph sz="quarter" idx="30"/>
          </p:nvPr>
        </p:nvSpPr>
        <p:spPr>
          <a:xfrm>
            <a:off x="2474437" y="1886946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3" name="Tombstone Title 2"/>
          <p:cNvSpPr>
            <a:spLocks noGrp="1"/>
          </p:cNvSpPr>
          <p:nvPr>
            <p:ph type="body" sz="quarter" idx="31"/>
          </p:nvPr>
        </p:nvSpPr>
        <p:spPr>
          <a:xfrm>
            <a:off x="2474437" y="1695450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0" name="Tombstone Picture 2"/>
          <p:cNvSpPr>
            <a:spLocks noGrp="1"/>
          </p:cNvSpPr>
          <p:nvPr>
            <p:ph type="pic" sz="quarter" idx="42"/>
          </p:nvPr>
        </p:nvSpPr>
        <p:spPr>
          <a:xfrm>
            <a:off x="2473937" y="1247775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4" name="Tombstone Content 1"/>
          <p:cNvSpPr>
            <a:spLocks noGrp="1"/>
          </p:cNvSpPr>
          <p:nvPr>
            <p:ph sz="quarter" idx="18"/>
          </p:nvPr>
        </p:nvSpPr>
        <p:spPr>
          <a:xfrm>
            <a:off x="284163" y="1886946"/>
            <a:ext cx="2007677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buNone/>
              <a:defRPr sz="1000"/>
            </a:lvl1pPr>
            <a:lvl2pPr marL="273050" indent="0">
              <a:lnSpc>
                <a:spcPct val="110000"/>
              </a:lnSpc>
              <a:buNone/>
              <a:defRPr sz="1000"/>
            </a:lvl2pPr>
            <a:lvl3pPr marL="544512" indent="0">
              <a:lnSpc>
                <a:spcPct val="110000"/>
              </a:lnSpc>
              <a:buNone/>
              <a:defRPr sz="1000"/>
            </a:lvl3pPr>
            <a:lvl4pPr marL="809625" indent="0">
              <a:lnSpc>
                <a:spcPct val="110000"/>
              </a:lnSpc>
              <a:buNone/>
              <a:defRPr sz="1000"/>
            </a:lvl4pPr>
            <a:lvl5pPr marL="1081087" indent="0">
              <a:lnSpc>
                <a:spcPct val="110000"/>
              </a:lnSpc>
              <a:buNone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5" name="Tombstone Title 1"/>
          <p:cNvSpPr>
            <a:spLocks noGrp="1"/>
          </p:cNvSpPr>
          <p:nvPr>
            <p:ph type="body" sz="quarter" idx="19"/>
          </p:nvPr>
        </p:nvSpPr>
        <p:spPr>
          <a:xfrm>
            <a:off x="284163" y="1695450"/>
            <a:ext cx="2007677" cy="18097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ombstone Picture 1"/>
          <p:cNvSpPr>
            <a:spLocks noGrp="1"/>
          </p:cNvSpPr>
          <p:nvPr>
            <p:ph type="pic" sz="quarter" idx="26"/>
          </p:nvPr>
        </p:nvSpPr>
        <p:spPr>
          <a:xfrm>
            <a:off x="288000" y="1247775"/>
            <a:ext cx="390525" cy="390525"/>
          </a:xfrm>
        </p:spPr>
        <p:txBody>
          <a:bodyPr>
            <a:norm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" name="Slide Subtitle"/>
          <p:cNvSpPr>
            <a:spLocks noGrp="1"/>
          </p:cNvSpPr>
          <p:nvPr>
            <p:ph type="body" sz="quarter" idx="13"/>
          </p:nvPr>
        </p:nvSpPr>
        <p:spPr>
          <a:xfrm>
            <a:off x="284163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084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rket Recogn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22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1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ombstone Content 8"/>
          <p:cNvSpPr>
            <a:spLocks noGrp="1"/>
          </p:cNvSpPr>
          <p:nvPr>
            <p:ph sz="quarter" idx="123"/>
          </p:nvPr>
        </p:nvSpPr>
        <p:spPr>
          <a:xfrm>
            <a:off x="6825300" y="3741625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3" name="Tombstone Picture 8"/>
          <p:cNvSpPr>
            <a:spLocks noGrp="1"/>
          </p:cNvSpPr>
          <p:nvPr>
            <p:ph type="pic" sz="quarter" idx="112"/>
          </p:nvPr>
        </p:nvSpPr>
        <p:spPr>
          <a:xfrm>
            <a:off x="6825300" y="3159440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6" name="Tombstone Content 7"/>
          <p:cNvSpPr>
            <a:spLocks noGrp="1"/>
          </p:cNvSpPr>
          <p:nvPr>
            <p:ph sz="quarter" idx="121"/>
          </p:nvPr>
        </p:nvSpPr>
        <p:spPr>
          <a:xfrm>
            <a:off x="4638611" y="3741625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2" name="Tombstone Picture 7"/>
          <p:cNvSpPr>
            <a:spLocks noGrp="1"/>
          </p:cNvSpPr>
          <p:nvPr>
            <p:ph type="pic" sz="quarter" idx="111"/>
          </p:nvPr>
        </p:nvSpPr>
        <p:spPr>
          <a:xfrm>
            <a:off x="4637943" y="3159440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4" name="Tombstone Content 6"/>
          <p:cNvSpPr>
            <a:spLocks noGrp="1"/>
          </p:cNvSpPr>
          <p:nvPr>
            <p:ph sz="quarter" idx="119"/>
          </p:nvPr>
        </p:nvSpPr>
        <p:spPr>
          <a:xfrm>
            <a:off x="2451923" y="3741625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1" name="Tombstone Picture 6"/>
          <p:cNvSpPr>
            <a:spLocks noGrp="1"/>
          </p:cNvSpPr>
          <p:nvPr>
            <p:ph type="pic" sz="quarter" idx="110"/>
          </p:nvPr>
        </p:nvSpPr>
        <p:spPr>
          <a:xfrm>
            <a:off x="2452592" y="3159440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2" name="Tombstone Content 5"/>
          <p:cNvSpPr>
            <a:spLocks noGrp="1"/>
          </p:cNvSpPr>
          <p:nvPr>
            <p:ph sz="quarter" idx="117"/>
          </p:nvPr>
        </p:nvSpPr>
        <p:spPr>
          <a:xfrm>
            <a:off x="265235" y="3741625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0" name="Tombstone Picture 5"/>
          <p:cNvSpPr>
            <a:spLocks noGrp="1"/>
          </p:cNvSpPr>
          <p:nvPr>
            <p:ph type="pic" sz="quarter" idx="109"/>
          </p:nvPr>
        </p:nvSpPr>
        <p:spPr>
          <a:xfrm>
            <a:off x="265235" y="3159440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80" name="Tombstone Content 4"/>
          <p:cNvSpPr>
            <a:spLocks noGrp="1"/>
          </p:cNvSpPr>
          <p:nvPr>
            <p:ph sz="quarter" idx="122"/>
          </p:nvPr>
        </p:nvSpPr>
        <p:spPr>
          <a:xfrm>
            <a:off x="6825300" y="1886946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2" name="Tombstone Picture 4"/>
          <p:cNvSpPr>
            <a:spLocks noGrp="1"/>
          </p:cNvSpPr>
          <p:nvPr>
            <p:ph type="pic" sz="quarter" idx="78"/>
          </p:nvPr>
        </p:nvSpPr>
        <p:spPr>
          <a:xfrm>
            <a:off x="6825300" y="1309688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5" name="Tombstone Content 3"/>
          <p:cNvSpPr>
            <a:spLocks noGrp="1"/>
          </p:cNvSpPr>
          <p:nvPr>
            <p:ph sz="quarter" idx="120"/>
          </p:nvPr>
        </p:nvSpPr>
        <p:spPr>
          <a:xfrm>
            <a:off x="4638611" y="1886946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1" name="Tombstone Picture 3"/>
          <p:cNvSpPr>
            <a:spLocks noGrp="1"/>
          </p:cNvSpPr>
          <p:nvPr>
            <p:ph type="pic" sz="quarter" idx="76"/>
          </p:nvPr>
        </p:nvSpPr>
        <p:spPr>
          <a:xfrm>
            <a:off x="4637943" y="1309688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3" name="Tombstone Content 2"/>
          <p:cNvSpPr>
            <a:spLocks noGrp="1"/>
          </p:cNvSpPr>
          <p:nvPr>
            <p:ph sz="quarter" idx="118"/>
          </p:nvPr>
        </p:nvSpPr>
        <p:spPr>
          <a:xfrm>
            <a:off x="2451923" y="1886946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8" name="Tombstone Picture 2"/>
          <p:cNvSpPr>
            <a:spLocks noGrp="1"/>
          </p:cNvSpPr>
          <p:nvPr>
            <p:ph type="pic" sz="quarter" idx="71"/>
          </p:nvPr>
        </p:nvSpPr>
        <p:spPr>
          <a:xfrm>
            <a:off x="2452592" y="1309688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3" name="Tombstone Content 1"/>
          <p:cNvSpPr>
            <a:spLocks noGrp="1"/>
          </p:cNvSpPr>
          <p:nvPr>
            <p:ph sz="quarter" idx="18"/>
          </p:nvPr>
        </p:nvSpPr>
        <p:spPr>
          <a:xfrm>
            <a:off x="265235" y="1886946"/>
            <a:ext cx="2052000" cy="115153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7" name="Tombstone Picture 1"/>
          <p:cNvSpPr>
            <a:spLocks noGrp="1"/>
          </p:cNvSpPr>
          <p:nvPr>
            <p:ph type="pic" sz="quarter" idx="70"/>
          </p:nvPr>
        </p:nvSpPr>
        <p:spPr>
          <a:xfrm>
            <a:off x="265235" y="1309688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2" name="Slide Subtitle"/>
          <p:cNvSpPr>
            <a:spLocks noGrp="1"/>
          </p:cNvSpPr>
          <p:nvPr>
            <p:ph type="body" sz="quarter" idx="13"/>
          </p:nvPr>
        </p:nvSpPr>
        <p:spPr>
          <a:xfrm>
            <a:off x="284163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3" name="Slide Title"/>
          <p:cNvSpPr>
            <a:spLocks noGrp="1"/>
          </p:cNvSpPr>
          <p:nvPr>
            <p:ph type="title"/>
          </p:nvPr>
        </p:nvSpPr>
        <p:spPr>
          <a:xfrm>
            <a:off x="288000" y="288000"/>
            <a:ext cx="8568000" cy="446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90105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1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51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Quote Source 8"/>
          <p:cNvSpPr>
            <a:spLocks noGrp="1"/>
          </p:cNvSpPr>
          <p:nvPr>
            <p:ph sz="quarter" idx="131"/>
          </p:nvPr>
        </p:nvSpPr>
        <p:spPr>
          <a:xfrm>
            <a:off x="6825300" y="4699625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0" name="Quote Content 8"/>
          <p:cNvSpPr>
            <a:spLocks noGrp="1"/>
          </p:cNvSpPr>
          <p:nvPr>
            <p:ph sz="quarter" idx="130" hasCustomPrompt="1"/>
          </p:nvPr>
        </p:nvSpPr>
        <p:spPr>
          <a:xfrm>
            <a:off x="6825300" y="3750252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67" name="Quote Picture 8"/>
          <p:cNvSpPr>
            <a:spLocks noGrp="1"/>
          </p:cNvSpPr>
          <p:nvPr>
            <p:ph type="pic" sz="quarter" idx="116"/>
          </p:nvPr>
        </p:nvSpPr>
        <p:spPr>
          <a:xfrm>
            <a:off x="6828475" y="3147565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7" name="Quote Source 7"/>
          <p:cNvSpPr>
            <a:spLocks noGrp="1"/>
          </p:cNvSpPr>
          <p:nvPr>
            <p:ph sz="quarter" idx="127"/>
          </p:nvPr>
        </p:nvSpPr>
        <p:spPr>
          <a:xfrm>
            <a:off x="4644920" y="4699625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Quote Content 7"/>
          <p:cNvSpPr>
            <a:spLocks noGrp="1"/>
          </p:cNvSpPr>
          <p:nvPr>
            <p:ph sz="quarter" idx="126" hasCustomPrompt="1"/>
          </p:nvPr>
        </p:nvSpPr>
        <p:spPr>
          <a:xfrm>
            <a:off x="4644920" y="3750252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66" name="Quote Picture 7"/>
          <p:cNvSpPr>
            <a:spLocks noGrp="1"/>
          </p:cNvSpPr>
          <p:nvPr>
            <p:ph type="pic" sz="quarter" idx="115"/>
          </p:nvPr>
        </p:nvSpPr>
        <p:spPr>
          <a:xfrm>
            <a:off x="4656795" y="3153503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38" name="Quote Source 6"/>
          <p:cNvSpPr>
            <a:spLocks noGrp="1"/>
          </p:cNvSpPr>
          <p:nvPr>
            <p:ph sz="quarter" idx="123"/>
          </p:nvPr>
        </p:nvSpPr>
        <p:spPr>
          <a:xfrm>
            <a:off x="2452592" y="4699625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7" name="Quote Content 6"/>
          <p:cNvSpPr>
            <a:spLocks noGrp="1"/>
          </p:cNvSpPr>
          <p:nvPr>
            <p:ph sz="quarter" idx="122" hasCustomPrompt="1"/>
          </p:nvPr>
        </p:nvSpPr>
        <p:spPr>
          <a:xfrm>
            <a:off x="2452592" y="3750252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65" name="Quote Picture 6"/>
          <p:cNvSpPr>
            <a:spLocks noGrp="1"/>
          </p:cNvSpPr>
          <p:nvPr>
            <p:ph type="pic" sz="quarter" idx="114"/>
          </p:nvPr>
        </p:nvSpPr>
        <p:spPr>
          <a:xfrm>
            <a:off x="2452591" y="3153502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34" name="Quote Source 5"/>
          <p:cNvSpPr>
            <a:spLocks noGrp="1"/>
          </p:cNvSpPr>
          <p:nvPr>
            <p:ph sz="quarter" idx="119"/>
          </p:nvPr>
        </p:nvSpPr>
        <p:spPr>
          <a:xfrm>
            <a:off x="265235" y="4699625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3" name="Quote Content 5"/>
          <p:cNvSpPr>
            <a:spLocks noGrp="1"/>
          </p:cNvSpPr>
          <p:nvPr>
            <p:ph sz="quarter" idx="118" hasCustomPrompt="1"/>
          </p:nvPr>
        </p:nvSpPr>
        <p:spPr>
          <a:xfrm>
            <a:off x="265235" y="3750252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64" name="Quote Picture 5"/>
          <p:cNvSpPr>
            <a:spLocks noGrp="1"/>
          </p:cNvSpPr>
          <p:nvPr>
            <p:ph type="pic" sz="quarter" idx="113"/>
          </p:nvPr>
        </p:nvSpPr>
        <p:spPr>
          <a:xfrm>
            <a:off x="264248" y="3151855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9" name="Quote Source 4"/>
          <p:cNvSpPr>
            <a:spLocks noGrp="1"/>
          </p:cNvSpPr>
          <p:nvPr>
            <p:ph sz="quarter" idx="129"/>
          </p:nvPr>
        </p:nvSpPr>
        <p:spPr>
          <a:xfrm>
            <a:off x="6825300" y="2836319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8" name="Quote Content 4"/>
          <p:cNvSpPr>
            <a:spLocks noGrp="1"/>
          </p:cNvSpPr>
          <p:nvPr>
            <p:ph sz="quarter" idx="128" hasCustomPrompt="1"/>
          </p:nvPr>
        </p:nvSpPr>
        <p:spPr>
          <a:xfrm>
            <a:off x="6825300" y="1886946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46" name="Quote Picture 4"/>
          <p:cNvSpPr>
            <a:spLocks noGrp="1"/>
          </p:cNvSpPr>
          <p:nvPr>
            <p:ph type="pic" sz="quarter" idx="105"/>
          </p:nvPr>
        </p:nvSpPr>
        <p:spPr>
          <a:xfrm>
            <a:off x="6822537" y="1317605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0" name="Quote Source 3"/>
          <p:cNvSpPr>
            <a:spLocks noGrp="1"/>
          </p:cNvSpPr>
          <p:nvPr>
            <p:ph sz="quarter" idx="125"/>
          </p:nvPr>
        </p:nvSpPr>
        <p:spPr>
          <a:xfrm>
            <a:off x="4644920" y="2836319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9" name="Quote Content 3"/>
          <p:cNvSpPr>
            <a:spLocks noGrp="1"/>
          </p:cNvSpPr>
          <p:nvPr>
            <p:ph sz="quarter" idx="124" hasCustomPrompt="1"/>
          </p:nvPr>
        </p:nvSpPr>
        <p:spPr>
          <a:xfrm>
            <a:off x="4644920" y="1886946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45" name="Quote Picture 3"/>
          <p:cNvSpPr>
            <a:spLocks noGrp="1"/>
          </p:cNvSpPr>
          <p:nvPr>
            <p:ph type="pic" sz="quarter" idx="104"/>
          </p:nvPr>
        </p:nvSpPr>
        <p:spPr>
          <a:xfrm>
            <a:off x="4643252" y="1317605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36" name="Quote Source 2"/>
          <p:cNvSpPr>
            <a:spLocks noGrp="1"/>
          </p:cNvSpPr>
          <p:nvPr>
            <p:ph sz="quarter" idx="121"/>
          </p:nvPr>
        </p:nvSpPr>
        <p:spPr>
          <a:xfrm>
            <a:off x="2452592" y="2836319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5" name="Quote Content 2"/>
          <p:cNvSpPr>
            <a:spLocks noGrp="1"/>
          </p:cNvSpPr>
          <p:nvPr>
            <p:ph sz="quarter" idx="120" hasCustomPrompt="1"/>
          </p:nvPr>
        </p:nvSpPr>
        <p:spPr>
          <a:xfrm>
            <a:off x="2452592" y="1886946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44" name="Quote Picture 2"/>
          <p:cNvSpPr>
            <a:spLocks noGrp="1"/>
          </p:cNvSpPr>
          <p:nvPr>
            <p:ph type="pic" sz="quarter" idx="103"/>
          </p:nvPr>
        </p:nvSpPr>
        <p:spPr>
          <a:xfrm>
            <a:off x="2452593" y="1311667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30" name="Quote Source 1"/>
          <p:cNvSpPr>
            <a:spLocks noGrp="1"/>
          </p:cNvSpPr>
          <p:nvPr>
            <p:ph sz="quarter" idx="87"/>
          </p:nvPr>
        </p:nvSpPr>
        <p:spPr>
          <a:xfrm>
            <a:off x="265235" y="2836319"/>
            <a:ext cx="2052000" cy="202883"/>
          </a:xfrm>
        </p:spPr>
        <p:txBody>
          <a:bodyPr lIns="0" tIns="36000" rIns="0" bIns="0">
            <a:noAutofit/>
          </a:bodyPr>
          <a:lstStyle>
            <a:lvl1pPr marL="0" indent="0" algn="r">
              <a:lnSpc>
                <a:spcPct val="110000"/>
              </a:lnSpc>
              <a:spcAft>
                <a:spcPts val="300"/>
              </a:spcAft>
              <a:buNone/>
              <a:tabLst>
                <a:tab pos="4572000" algn="r"/>
              </a:tabLst>
              <a:defRPr sz="800" i="1"/>
            </a:lvl1pPr>
            <a:lvl2pPr marL="182563" indent="-17621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2pPr>
            <a:lvl3pPr marL="357188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3pPr>
            <a:lvl4pPr marL="539750" indent="-182563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4pPr>
            <a:lvl5pPr marL="714375" indent="-174625">
              <a:lnSpc>
                <a:spcPct val="110000"/>
              </a:lnSpc>
              <a:spcAft>
                <a:spcPts val="300"/>
              </a:spcAft>
              <a:tabLst>
                <a:tab pos="4572000" algn="r"/>
              </a:tabLst>
              <a:defRPr sz="8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3" name="Quote Content 1"/>
          <p:cNvSpPr>
            <a:spLocks noGrp="1"/>
          </p:cNvSpPr>
          <p:nvPr>
            <p:ph sz="quarter" idx="18" hasCustomPrompt="1"/>
          </p:nvPr>
        </p:nvSpPr>
        <p:spPr>
          <a:xfrm>
            <a:off x="265235" y="1886946"/>
            <a:ext cx="2052000" cy="908012"/>
          </a:xfrm>
        </p:spPr>
        <p:txBody>
          <a:bodyPr>
            <a:noAutofit/>
          </a:bodyPr>
          <a:lstStyle>
            <a:lvl1pPr marL="60325" indent="-60325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4150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2pPr>
            <a:lvl3pPr marL="365125" indent="-171450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3pPr>
            <a:lvl4pPr marL="534988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4pPr>
            <a:lvl5pPr marL="715963" indent="-173038">
              <a:lnSpc>
                <a:spcPct val="110000"/>
              </a:lnSpc>
              <a:spcAft>
                <a:spcPts val="300"/>
              </a:spcAft>
              <a:buFont typeface="Telefonica Text" pitchFamily="50" charset="0"/>
              <a:buChar char="–"/>
              <a:defRPr sz="1000"/>
            </a:lvl5pPr>
          </a:lstStyle>
          <a:p>
            <a:pPr lvl="0"/>
            <a:r>
              <a:rPr lang="en-US" smtClean="0"/>
              <a:t>“Click to edit Master text styles</a:t>
            </a:r>
          </a:p>
        </p:txBody>
      </p:sp>
      <p:sp>
        <p:nvSpPr>
          <p:cNvPr id="42" name="Quote Picture 1"/>
          <p:cNvSpPr>
            <a:spLocks noGrp="1"/>
          </p:cNvSpPr>
          <p:nvPr>
            <p:ph type="pic" sz="quarter" idx="102"/>
          </p:nvPr>
        </p:nvSpPr>
        <p:spPr>
          <a:xfrm>
            <a:off x="264762" y="1311667"/>
            <a:ext cx="2052000" cy="4898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2" name="Slide Subtitle"/>
          <p:cNvSpPr>
            <a:spLocks noGrp="1"/>
          </p:cNvSpPr>
          <p:nvPr>
            <p:ph type="body" sz="quarter" idx="13"/>
          </p:nvPr>
        </p:nvSpPr>
        <p:spPr>
          <a:xfrm>
            <a:off x="284163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3" name="Slide Title"/>
          <p:cNvSpPr>
            <a:spLocks noGrp="1"/>
          </p:cNvSpPr>
          <p:nvPr>
            <p:ph type="title"/>
          </p:nvPr>
        </p:nvSpPr>
        <p:spPr>
          <a:xfrm>
            <a:off x="288000" y="288000"/>
            <a:ext cx="8568000" cy="446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3290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42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Lawyer Text 9"/>
          <p:cNvSpPr>
            <a:spLocks noGrp="1"/>
          </p:cNvSpPr>
          <p:nvPr>
            <p:ph sz="quarter" idx="80"/>
          </p:nvPr>
        </p:nvSpPr>
        <p:spPr>
          <a:xfrm>
            <a:off x="6925987" y="3992408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93" name="Lawyer Name 9"/>
          <p:cNvSpPr>
            <a:spLocks noGrp="1"/>
          </p:cNvSpPr>
          <p:nvPr>
            <p:ph type="body" sz="quarter" idx="79"/>
          </p:nvPr>
        </p:nvSpPr>
        <p:spPr>
          <a:xfrm>
            <a:off x="6925986" y="3812618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2" name="Area of Focus 9"/>
          <p:cNvSpPr>
            <a:spLocks noGrp="1"/>
          </p:cNvSpPr>
          <p:nvPr>
            <p:ph type="body" sz="quarter" idx="78"/>
          </p:nvPr>
        </p:nvSpPr>
        <p:spPr>
          <a:xfrm>
            <a:off x="6925986" y="3579862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1" name="Lawyer Picture 9"/>
          <p:cNvSpPr>
            <a:spLocks noGrp="1" noChangeAspect="1"/>
          </p:cNvSpPr>
          <p:nvPr>
            <p:ph type="pic" sz="quarter" idx="77"/>
          </p:nvPr>
        </p:nvSpPr>
        <p:spPr>
          <a:xfrm>
            <a:off x="6150550" y="3771412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90" name="Lawyer Text 8"/>
          <p:cNvSpPr>
            <a:spLocks noGrp="1"/>
          </p:cNvSpPr>
          <p:nvPr>
            <p:ph sz="quarter" idx="76"/>
          </p:nvPr>
        </p:nvSpPr>
        <p:spPr>
          <a:xfrm>
            <a:off x="3999537" y="3992408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9" name="Lawyer Name 8"/>
          <p:cNvSpPr>
            <a:spLocks noGrp="1"/>
          </p:cNvSpPr>
          <p:nvPr>
            <p:ph type="body" sz="quarter" idx="75"/>
          </p:nvPr>
        </p:nvSpPr>
        <p:spPr>
          <a:xfrm>
            <a:off x="3999536" y="3812618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8" name="Area of Focus 8"/>
          <p:cNvSpPr>
            <a:spLocks noGrp="1"/>
          </p:cNvSpPr>
          <p:nvPr>
            <p:ph type="body" sz="quarter" idx="74"/>
          </p:nvPr>
        </p:nvSpPr>
        <p:spPr>
          <a:xfrm>
            <a:off x="3999536" y="3579862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7" name="Lawyer Picture 8"/>
          <p:cNvSpPr>
            <a:spLocks noGrp="1" noChangeAspect="1"/>
          </p:cNvSpPr>
          <p:nvPr>
            <p:ph type="pic" sz="quarter" idx="73"/>
          </p:nvPr>
        </p:nvSpPr>
        <p:spPr>
          <a:xfrm>
            <a:off x="3224100" y="3771412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86" name="Lawyer Text 7"/>
          <p:cNvSpPr>
            <a:spLocks noGrp="1"/>
          </p:cNvSpPr>
          <p:nvPr>
            <p:ph sz="quarter" idx="72"/>
          </p:nvPr>
        </p:nvSpPr>
        <p:spPr>
          <a:xfrm>
            <a:off x="1062776" y="3992408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5" name="Lawyer Name 7"/>
          <p:cNvSpPr>
            <a:spLocks noGrp="1"/>
          </p:cNvSpPr>
          <p:nvPr>
            <p:ph type="body" sz="quarter" idx="71"/>
          </p:nvPr>
        </p:nvSpPr>
        <p:spPr>
          <a:xfrm>
            <a:off x="1062775" y="3812618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3" name="Lawyer Picture 7"/>
          <p:cNvSpPr>
            <a:spLocks noGrp="1" noChangeAspect="1"/>
          </p:cNvSpPr>
          <p:nvPr>
            <p:ph type="pic" sz="quarter" idx="69"/>
          </p:nvPr>
        </p:nvSpPr>
        <p:spPr>
          <a:xfrm>
            <a:off x="287339" y="3771412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84" name="Area of Focus 7"/>
          <p:cNvSpPr>
            <a:spLocks noGrp="1"/>
          </p:cNvSpPr>
          <p:nvPr>
            <p:ph type="body" sz="quarter" idx="70"/>
          </p:nvPr>
        </p:nvSpPr>
        <p:spPr>
          <a:xfrm>
            <a:off x="1062775" y="3579862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2" name="LawyerText 6"/>
          <p:cNvSpPr>
            <a:spLocks noGrp="1"/>
          </p:cNvSpPr>
          <p:nvPr>
            <p:ph sz="quarter" idx="68"/>
          </p:nvPr>
        </p:nvSpPr>
        <p:spPr>
          <a:xfrm>
            <a:off x="6925987" y="2840280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1" name="Lawyer Name 6"/>
          <p:cNvSpPr>
            <a:spLocks noGrp="1"/>
          </p:cNvSpPr>
          <p:nvPr>
            <p:ph type="body" sz="quarter" idx="67"/>
          </p:nvPr>
        </p:nvSpPr>
        <p:spPr>
          <a:xfrm>
            <a:off x="6925986" y="2660490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0" name="Area of Focus 6"/>
          <p:cNvSpPr>
            <a:spLocks noGrp="1"/>
          </p:cNvSpPr>
          <p:nvPr>
            <p:ph type="body" sz="quarter" idx="66"/>
          </p:nvPr>
        </p:nvSpPr>
        <p:spPr>
          <a:xfrm>
            <a:off x="6925986" y="2427734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6" name="Lawyer Picture 6"/>
          <p:cNvSpPr>
            <a:spLocks noGrp="1" noChangeAspect="1"/>
          </p:cNvSpPr>
          <p:nvPr>
            <p:ph type="pic" sz="quarter" idx="65"/>
          </p:nvPr>
        </p:nvSpPr>
        <p:spPr>
          <a:xfrm>
            <a:off x="6150550" y="2619284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73" name="Lawyer Text 5"/>
          <p:cNvSpPr>
            <a:spLocks noGrp="1"/>
          </p:cNvSpPr>
          <p:nvPr>
            <p:ph sz="quarter" idx="64"/>
          </p:nvPr>
        </p:nvSpPr>
        <p:spPr>
          <a:xfrm>
            <a:off x="3999537" y="2840280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0" name="Lawyer Name 5"/>
          <p:cNvSpPr>
            <a:spLocks noGrp="1"/>
          </p:cNvSpPr>
          <p:nvPr>
            <p:ph type="body" sz="quarter" idx="63"/>
          </p:nvPr>
        </p:nvSpPr>
        <p:spPr>
          <a:xfrm>
            <a:off x="3999536" y="2660490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7" name="Area of Focus 5"/>
          <p:cNvSpPr>
            <a:spLocks noGrp="1"/>
          </p:cNvSpPr>
          <p:nvPr>
            <p:ph type="body" sz="quarter" idx="62"/>
          </p:nvPr>
        </p:nvSpPr>
        <p:spPr>
          <a:xfrm>
            <a:off x="3999536" y="2427734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1" name="Lawyer Picture 5"/>
          <p:cNvSpPr>
            <a:spLocks noGrp="1" noChangeAspect="1"/>
          </p:cNvSpPr>
          <p:nvPr>
            <p:ph type="pic" sz="quarter" idx="61"/>
          </p:nvPr>
        </p:nvSpPr>
        <p:spPr>
          <a:xfrm>
            <a:off x="3224100" y="2619284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9" name="Lawyer Text 4"/>
          <p:cNvSpPr>
            <a:spLocks noGrp="1"/>
          </p:cNvSpPr>
          <p:nvPr>
            <p:ph sz="quarter" idx="60"/>
          </p:nvPr>
        </p:nvSpPr>
        <p:spPr>
          <a:xfrm>
            <a:off x="1062776" y="2840280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8" name="Lawyer Name 4"/>
          <p:cNvSpPr>
            <a:spLocks noGrp="1"/>
          </p:cNvSpPr>
          <p:nvPr>
            <p:ph type="body" sz="quarter" idx="59"/>
          </p:nvPr>
        </p:nvSpPr>
        <p:spPr>
          <a:xfrm>
            <a:off x="1062775" y="2660490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7" name="Area of Focus 4"/>
          <p:cNvSpPr>
            <a:spLocks noGrp="1"/>
          </p:cNvSpPr>
          <p:nvPr>
            <p:ph type="body" sz="quarter" idx="58"/>
          </p:nvPr>
        </p:nvSpPr>
        <p:spPr>
          <a:xfrm>
            <a:off x="1062775" y="2427734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6" name="Lawyer Picture 4"/>
          <p:cNvSpPr>
            <a:spLocks noGrp="1" noChangeAspect="1"/>
          </p:cNvSpPr>
          <p:nvPr>
            <p:ph type="pic" sz="quarter" idx="57"/>
          </p:nvPr>
        </p:nvSpPr>
        <p:spPr>
          <a:xfrm>
            <a:off x="287339" y="2619284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3" name="Lawyer Text 3"/>
          <p:cNvSpPr>
            <a:spLocks noGrp="1"/>
          </p:cNvSpPr>
          <p:nvPr>
            <p:ph sz="quarter" idx="56"/>
          </p:nvPr>
        </p:nvSpPr>
        <p:spPr>
          <a:xfrm>
            <a:off x="6925987" y="1710223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2" name="Lawyer Name 3"/>
          <p:cNvSpPr>
            <a:spLocks noGrp="1"/>
          </p:cNvSpPr>
          <p:nvPr>
            <p:ph type="body" sz="quarter" idx="55"/>
          </p:nvPr>
        </p:nvSpPr>
        <p:spPr>
          <a:xfrm>
            <a:off x="6925986" y="1530433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1" name="Area of Focus 3"/>
          <p:cNvSpPr>
            <a:spLocks noGrp="1"/>
          </p:cNvSpPr>
          <p:nvPr>
            <p:ph type="body" sz="quarter" idx="54"/>
          </p:nvPr>
        </p:nvSpPr>
        <p:spPr>
          <a:xfrm>
            <a:off x="6925986" y="1297677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0" name="Lawyer Picture 3"/>
          <p:cNvSpPr>
            <a:spLocks noGrp="1" noChangeAspect="1"/>
          </p:cNvSpPr>
          <p:nvPr>
            <p:ph type="pic" sz="quarter" idx="53"/>
          </p:nvPr>
        </p:nvSpPr>
        <p:spPr>
          <a:xfrm>
            <a:off x="6150550" y="1489227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7" name="Lawyer Text 2"/>
          <p:cNvSpPr>
            <a:spLocks noGrp="1"/>
          </p:cNvSpPr>
          <p:nvPr>
            <p:ph sz="quarter" idx="52"/>
          </p:nvPr>
        </p:nvSpPr>
        <p:spPr>
          <a:xfrm>
            <a:off x="3999537" y="1710223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46" name="Lawyer Name 2"/>
          <p:cNvSpPr>
            <a:spLocks noGrp="1"/>
          </p:cNvSpPr>
          <p:nvPr>
            <p:ph type="body" sz="quarter" idx="51"/>
          </p:nvPr>
        </p:nvSpPr>
        <p:spPr>
          <a:xfrm>
            <a:off x="3999536" y="1530433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5" name="Area of Focus 2"/>
          <p:cNvSpPr>
            <a:spLocks noGrp="1"/>
          </p:cNvSpPr>
          <p:nvPr>
            <p:ph type="body" sz="quarter" idx="50"/>
          </p:nvPr>
        </p:nvSpPr>
        <p:spPr>
          <a:xfrm>
            <a:off x="3999536" y="1297677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4" name="Lawyer Picture 2"/>
          <p:cNvSpPr>
            <a:spLocks noGrp="1" noChangeAspect="1"/>
          </p:cNvSpPr>
          <p:nvPr>
            <p:ph type="pic" sz="quarter" idx="49"/>
          </p:nvPr>
        </p:nvSpPr>
        <p:spPr>
          <a:xfrm>
            <a:off x="3224100" y="1489227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33" name="Lawyer Text 1"/>
          <p:cNvSpPr>
            <a:spLocks noGrp="1"/>
          </p:cNvSpPr>
          <p:nvPr>
            <p:ph sz="quarter" idx="44"/>
          </p:nvPr>
        </p:nvSpPr>
        <p:spPr>
          <a:xfrm>
            <a:off x="1062776" y="1710223"/>
            <a:ext cx="2124000" cy="5400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00">
                <a:solidFill>
                  <a:schemeClr val="tx1"/>
                </a:solidFill>
                <a:latin typeface="+mj-lt"/>
              </a:defRPr>
            </a:lvl1pPr>
            <a:lvl2pPr marL="177036" indent="-171450">
              <a:lnSpc>
                <a:spcPct val="100000"/>
              </a:lnSpc>
              <a:spcAft>
                <a:spcPts val="0"/>
              </a:spcAft>
              <a:buFont typeface="Telefonica Text" pitchFamily="50" charset="0"/>
              <a:buChar char="–"/>
              <a:defRPr sz="800">
                <a:latin typeface="+mj-lt"/>
              </a:defRPr>
            </a:lvl2pPr>
            <a:lvl3pPr marL="179388" indent="-173038">
              <a:lnSpc>
                <a:spcPct val="100000"/>
              </a:lnSpc>
              <a:spcAft>
                <a:spcPts val="0"/>
              </a:spcAft>
              <a:defRPr sz="1000">
                <a:latin typeface="+mj-lt"/>
              </a:defRPr>
            </a:lvl3pPr>
            <a:lvl4pPr marL="358775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4pPr>
            <a:lvl5pPr marL="538163" indent="-173038">
              <a:lnSpc>
                <a:spcPct val="100000"/>
              </a:lnSpc>
              <a:spcAft>
                <a:spcPts val="0"/>
              </a:spcAft>
              <a:defRPr sz="800">
                <a:latin typeface="+mj-lt"/>
              </a:defRPr>
            </a:lvl5pPr>
            <a:lvl6pPr marL="2267858" indent="0">
              <a:buNone/>
              <a:defRPr sz="1000">
                <a:latin typeface="+mj-lt"/>
              </a:defRPr>
            </a:lvl6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2" name="Lawyer Name 1"/>
          <p:cNvSpPr>
            <a:spLocks noGrp="1"/>
          </p:cNvSpPr>
          <p:nvPr>
            <p:ph type="body" sz="quarter" idx="48"/>
          </p:nvPr>
        </p:nvSpPr>
        <p:spPr>
          <a:xfrm>
            <a:off x="1062775" y="1530433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Area of Focus 1"/>
          <p:cNvSpPr>
            <a:spLocks noGrp="1"/>
          </p:cNvSpPr>
          <p:nvPr>
            <p:ph type="body" sz="quarter" idx="17"/>
          </p:nvPr>
        </p:nvSpPr>
        <p:spPr>
          <a:xfrm>
            <a:off x="1062775" y="1297677"/>
            <a:ext cx="2103118" cy="215554"/>
          </a:xfrm>
        </p:spPr>
        <p:txBody>
          <a:bodyPr lIns="0" rIns="0">
            <a:noAutofit/>
          </a:bodyPr>
          <a:lstStyle>
            <a:lvl1pPr marL="0" indent="0">
              <a:buNone/>
              <a:defRPr sz="1000" b="1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Lawyer Picture 1"/>
          <p:cNvSpPr>
            <a:spLocks noGrp="1" noChangeAspect="1"/>
          </p:cNvSpPr>
          <p:nvPr>
            <p:ph type="pic" sz="quarter" idx="47"/>
          </p:nvPr>
        </p:nvSpPr>
        <p:spPr>
          <a:xfrm>
            <a:off x="287339" y="1496051"/>
            <a:ext cx="720000" cy="720000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5" name="Slide Subtitle"/>
          <p:cNvSpPr>
            <a:spLocks noGrp="1"/>
          </p:cNvSpPr>
          <p:nvPr>
            <p:ph type="body" sz="quarter" idx="13"/>
          </p:nvPr>
        </p:nvSpPr>
        <p:spPr>
          <a:xfrm>
            <a:off x="284163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777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entry 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20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28" name="Line under Title Short"/>
          <p:cNvCxnSpPr/>
          <p:nvPr userDrawn="1"/>
        </p:nvCxnSpPr>
        <p:spPr>
          <a:xfrm flipH="1">
            <a:off x="288000" y="735227"/>
            <a:ext cx="589714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ocial Media Text"/>
          <p:cNvSpPr>
            <a:spLocks noGrp="1"/>
          </p:cNvSpPr>
          <p:nvPr>
            <p:ph type="body" sz="quarter" idx="45"/>
          </p:nvPr>
        </p:nvSpPr>
        <p:spPr>
          <a:xfrm>
            <a:off x="6376031" y="4617965"/>
            <a:ext cx="2504443" cy="315985"/>
          </a:xfrm>
        </p:spPr>
        <p:txBody>
          <a:bodyPr lIns="0">
            <a:noAutofit/>
          </a:bodyPr>
          <a:lstStyle>
            <a:lvl1pPr marL="0" indent="0"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Social Media Heading"/>
          <p:cNvSpPr txBox="1"/>
          <p:nvPr userDrawn="1"/>
        </p:nvSpPr>
        <p:spPr>
          <a:xfrm>
            <a:off x="6376032" y="4436811"/>
            <a:ext cx="678071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GB" sz="1000" b="1" dirty="0" smtClean="0">
                <a:solidFill>
                  <a:schemeClr val="accent1"/>
                </a:solidFill>
                <a:latin typeface="+mj-lt"/>
              </a:rPr>
              <a:t>Social Media</a:t>
            </a:r>
            <a:endParaRPr lang="en-GB" sz="1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9" name="Education Text"/>
          <p:cNvSpPr>
            <a:spLocks noGrp="1"/>
          </p:cNvSpPr>
          <p:nvPr>
            <p:ph type="body" sz="quarter" idx="15"/>
          </p:nvPr>
        </p:nvSpPr>
        <p:spPr>
          <a:xfrm>
            <a:off x="6376031" y="3807084"/>
            <a:ext cx="2504443" cy="652779"/>
          </a:xfrm>
        </p:spPr>
        <p:txBody>
          <a:bodyPr lIns="0">
            <a:noAutofit/>
          </a:bodyPr>
          <a:lstStyle>
            <a:lvl1pPr marL="0" indent="0"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Education Heading"/>
          <p:cNvSpPr txBox="1"/>
          <p:nvPr userDrawn="1"/>
        </p:nvSpPr>
        <p:spPr>
          <a:xfrm>
            <a:off x="6376032" y="3625930"/>
            <a:ext cx="530594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GB" sz="1000" b="1" dirty="0" smtClean="0">
                <a:solidFill>
                  <a:schemeClr val="accent1"/>
                </a:solidFill>
                <a:latin typeface="+mj-lt"/>
              </a:rPr>
              <a:t>Education</a:t>
            </a:r>
            <a:endParaRPr lang="en-GB" sz="1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9" name="Areas of Focus Text"/>
          <p:cNvSpPr>
            <a:spLocks noGrp="1"/>
          </p:cNvSpPr>
          <p:nvPr>
            <p:ph type="body" sz="quarter" idx="14"/>
          </p:nvPr>
        </p:nvSpPr>
        <p:spPr>
          <a:xfrm>
            <a:off x="6376031" y="3007705"/>
            <a:ext cx="2504443" cy="641813"/>
          </a:xfrm>
        </p:spPr>
        <p:txBody>
          <a:bodyPr lIns="0">
            <a:noAutofit/>
          </a:bodyPr>
          <a:lstStyle>
            <a:lvl1pPr marL="0" indent="0"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Areas of Focus Heading"/>
          <p:cNvSpPr txBox="1"/>
          <p:nvPr userDrawn="1"/>
        </p:nvSpPr>
        <p:spPr>
          <a:xfrm>
            <a:off x="6376032" y="2826551"/>
            <a:ext cx="748603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GB" sz="1000" b="1" dirty="0" smtClean="0">
                <a:solidFill>
                  <a:schemeClr val="accent1"/>
                </a:solidFill>
                <a:latin typeface="+mj-lt"/>
              </a:rPr>
              <a:t>Areas</a:t>
            </a:r>
            <a:r>
              <a:rPr lang="en-GB" sz="1000" b="1" baseline="0" dirty="0" smtClean="0">
                <a:solidFill>
                  <a:schemeClr val="accent1"/>
                </a:solidFill>
                <a:latin typeface="+mj-lt"/>
              </a:rPr>
              <a:t> of focus</a:t>
            </a:r>
            <a:endParaRPr lang="en-GB" sz="1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8" name="Email"/>
          <p:cNvSpPr>
            <a:spLocks noGrp="1"/>
          </p:cNvSpPr>
          <p:nvPr>
            <p:ph type="body" sz="quarter" idx="13"/>
          </p:nvPr>
        </p:nvSpPr>
        <p:spPr>
          <a:xfrm>
            <a:off x="6376032" y="2620658"/>
            <a:ext cx="2504444" cy="247650"/>
          </a:xfrm>
        </p:spPr>
        <p:txBody>
          <a:bodyPr lIns="0">
            <a:noAutofit/>
          </a:bodyPr>
          <a:lstStyle>
            <a:lvl1pPr marL="0" indent="0">
              <a:buNone/>
              <a:defRPr sz="9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Phone No"/>
          <p:cNvSpPr>
            <a:spLocks noGrp="1"/>
          </p:cNvSpPr>
          <p:nvPr>
            <p:ph type="body" sz="quarter" idx="12"/>
          </p:nvPr>
        </p:nvSpPr>
        <p:spPr>
          <a:xfrm>
            <a:off x="6495903" y="2421341"/>
            <a:ext cx="2384572" cy="247650"/>
          </a:xfrm>
        </p:spPr>
        <p:txBody>
          <a:bodyPr lIns="0" anchor="ctr" anchorCtr="0">
            <a:noAutofit/>
          </a:bodyPr>
          <a:lstStyle>
            <a:lvl1pPr marL="0" indent="0">
              <a:buNone/>
              <a:defRPr sz="9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"/>
          <p:cNvSpPr txBox="1"/>
          <p:nvPr userDrawn="1"/>
        </p:nvSpPr>
        <p:spPr>
          <a:xfrm>
            <a:off x="6392974" y="2421341"/>
            <a:ext cx="51296" cy="248400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r>
              <a:rPr lang="en-GB" sz="900" b="1" dirty="0" smtClean="0">
                <a:solidFill>
                  <a:schemeClr val="accent6"/>
                </a:solidFill>
                <a:latin typeface="+mj-lt"/>
              </a:rPr>
              <a:t>T</a:t>
            </a:r>
            <a:endParaRPr lang="en-GB" sz="900" b="1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5" name="Lawyer Picture"/>
          <p:cNvSpPr>
            <a:spLocks noGrp="1" noChangeAspect="1"/>
          </p:cNvSpPr>
          <p:nvPr>
            <p:ph type="pic" sz="quarter" idx="11"/>
          </p:nvPr>
        </p:nvSpPr>
        <p:spPr>
          <a:xfrm>
            <a:off x="6367260" y="735227"/>
            <a:ext cx="1584000" cy="1585278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8" name="Biography Content"/>
          <p:cNvSpPr>
            <a:spLocks noGrp="1"/>
          </p:cNvSpPr>
          <p:nvPr>
            <p:ph sz="quarter" idx="44"/>
          </p:nvPr>
        </p:nvSpPr>
        <p:spPr>
          <a:xfrm>
            <a:off x="289165" y="1568450"/>
            <a:ext cx="5895975" cy="3365500"/>
          </a:xfrm>
        </p:spPr>
        <p:txBody>
          <a:bodyPr lIns="0" tIns="36000" rIns="0" bIns="36000"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600">
                <a:solidFill>
                  <a:schemeClr val="accent6"/>
                </a:solidFill>
                <a:latin typeface="+mj-lt"/>
              </a:defRPr>
            </a:lvl1pPr>
            <a:lvl2pPr marL="5586" indent="0">
              <a:lnSpc>
                <a:spcPct val="110000"/>
              </a:lnSpc>
              <a:spcAft>
                <a:spcPts val="300"/>
              </a:spcAft>
              <a:buNone/>
              <a:defRPr sz="1200"/>
            </a:lvl2pPr>
            <a:lvl3pPr marL="179388" indent="-173038">
              <a:lnSpc>
                <a:spcPct val="110000"/>
              </a:lnSpc>
              <a:spcAft>
                <a:spcPts val="300"/>
              </a:spcAft>
              <a:defRPr sz="1200"/>
            </a:lvl3pPr>
            <a:lvl4pPr marL="358775" indent="-173038">
              <a:lnSpc>
                <a:spcPct val="110000"/>
              </a:lnSpc>
              <a:spcAft>
                <a:spcPts val="300"/>
              </a:spcAft>
              <a:defRPr sz="1200"/>
            </a:lvl4pPr>
            <a:lvl5pPr marL="538163" indent="-173038">
              <a:lnSpc>
                <a:spcPct val="110000"/>
              </a:lnSpc>
              <a:spcAft>
                <a:spcPts val="300"/>
              </a:spcAft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6" name="Role Location"/>
          <p:cNvSpPr>
            <a:spLocks noGrp="1"/>
          </p:cNvSpPr>
          <p:nvPr>
            <p:ph type="body" sz="quarter" idx="17"/>
          </p:nvPr>
        </p:nvSpPr>
        <p:spPr>
          <a:xfrm>
            <a:off x="284163" y="1116855"/>
            <a:ext cx="5892350" cy="311150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Lawyer Name"/>
          <p:cNvSpPr>
            <a:spLocks noGrp="1"/>
          </p:cNvSpPr>
          <p:nvPr>
            <p:ph type="body" sz="quarter" idx="16"/>
          </p:nvPr>
        </p:nvSpPr>
        <p:spPr>
          <a:xfrm>
            <a:off x="284164" y="735013"/>
            <a:ext cx="5892997" cy="446400"/>
          </a:xfrm>
        </p:spPr>
        <p:txBody>
          <a:bodyPr>
            <a:norm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891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entry 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5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39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Social Media Text 2"/>
          <p:cNvSpPr>
            <a:spLocks noGrp="1"/>
          </p:cNvSpPr>
          <p:nvPr>
            <p:ph type="body" sz="quarter" idx="47"/>
          </p:nvPr>
        </p:nvSpPr>
        <p:spPr>
          <a:xfrm>
            <a:off x="7172325" y="4181667"/>
            <a:ext cx="1695450" cy="769501"/>
          </a:xfrm>
        </p:spPr>
        <p:txBody>
          <a:bodyPr lIns="0" rIns="0">
            <a:noAutofit/>
          </a:bodyPr>
          <a:lstStyle>
            <a:lvl1pPr marL="0" indent="0">
              <a:lnSpc>
                <a:spcPct val="110000"/>
              </a:lnSpc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0" name="Social Media Heading 2"/>
          <p:cNvSpPr txBox="1"/>
          <p:nvPr userDrawn="1"/>
        </p:nvSpPr>
        <p:spPr>
          <a:xfrm>
            <a:off x="7175786" y="4005880"/>
            <a:ext cx="678071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GB" sz="1000" b="1" dirty="0" smtClean="0">
                <a:solidFill>
                  <a:schemeClr val="accent1"/>
                </a:solidFill>
                <a:latin typeface="+mj-lt"/>
              </a:rPr>
              <a:t>Social Media</a:t>
            </a:r>
            <a:endParaRPr lang="en-GB" sz="1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69" name="Area of Focus Text 2"/>
          <p:cNvSpPr>
            <a:spLocks noGrp="1"/>
          </p:cNvSpPr>
          <p:nvPr>
            <p:ph type="body" sz="quarter" idx="53"/>
          </p:nvPr>
        </p:nvSpPr>
        <p:spPr>
          <a:xfrm>
            <a:off x="7172325" y="3311717"/>
            <a:ext cx="1695450" cy="769501"/>
          </a:xfrm>
        </p:spPr>
        <p:txBody>
          <a:bodyPr lIns="0" rIns="0">
            <a:noAutofit/>
          </a:bodyPr>
          <a:lstStyle>
            <a:lvl1pPr marL="0" indent="0">
              <a:lnSpc>
                <a:spcPct val="110000"/>
              </a:lnSpc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2" name="Area of Focus Heading 2"/>
          <p:cNvSpPr txBox="1"/>
          <p:nvPr userDrawn="1"/>
        </p:nvSpPr>
        <p:spPr>
          <a:xfrm>
            <a:off x="7188227" y="3166094"/>
            <a:ext cx="767839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58A618"/>
                </a:solidFill>
                <a:effectLst/>
                <a:uLnTx/>
                <a:uFillTx/>
                <a:latin typeface="Calibri"/>
              </a:rPr>
              <a:t>Areas of Focus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rgbClr val="58A618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1" name="Biography Text 2"/>
          <p:cNvSpPr>
            <a:spLocks noGrp="1"/>
          </p:cNvSpPr>
          <p:nvPr>
            <p:ph type="body" sz="quarter" idx="54"/>
          </p:nvPr>
        </p:nvSpPr>
        <p:spPr>
          <a:xfrm>
            <a:off x="284163" y="4081218"/>
            <a:ext cx="6681787" cy="8699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0975" indent="-180975">
              <a:lnSpc>
                <a:spcPct val="110000"/>
              </a:lnSpc>
              <a:spcAft>
                <a:spcPts val="300"/>
              </a:spcAft>
              <a:defRPr sz="1000"/>
            </a:lvl2pPr>
            <a:lvl3pPr marL="361950" indent="-180975">
              <a:lnSpc>
                <a:spcPct val="110000"/>
              </a:lnSpc>
              <a:spcAft>
                <a:spcPts val="300"/>
              </a:spcAft>
              <a:defRPr sz="1000"/>
            </a:lvl3pPr>
            <a:lvl4pPr marL="534988" indent="-180975">
              <a:lnSpc>
                <a:spcPct val="110000"/>
              </a:lnSpc>
              <a:spcAft>
                <a:spcPts val="300"/>
              </a:spcAft>
              <a:tabLst>
                <a:tab pos="361950" algn="l"/>
              </a:tabLst>
              <a:defRPr sz="1000"/>
            </a:lvl4pPr>
            <a:lvl5pPr marL="715963" indent="-180975">
              <a:lnSpc>
                <a:spcPct val="110000"/>
              </a:lnSpc>
              <a:spcAft>
                <a:spcPts val="300"/>
              </a:spcAft>
              <a:tabLst>
                <a:tab pos="361950" algn="l"/>
              </a:tabLst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5" name="Email 2"/>
          <p:cNvSpPr>
            <a:spLocks noGrp="1"/>
          </p:cNvSpPr>
          <p:nvPr>
            <p:ph type="body" sz="quarter" idx="50"/>
          </p:nvPr>
        </p:nvSpPr>
        <p:spPr>
          <a:xfrm>
            <a:off x="1216800" y="3815078"/>
            <a:ext cx="3753251" cy="194060"/>
          </a:xfrm>
        </p:spPr>
        <p:txBody>
          <a:bodyPr lIns="0" rIns="0">
            <a:noAutofit/>
          </a:bodyPr>
          <a:lstStyle>
            <a:lvl1pPr marL="0" indent="0">
              <a:buNone/>
              <a:defRPr sz="9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4" name="Phone No 2"/>
          <p:cNvSpPr>
            <a:spLocks noGrp="1"/>
          </p:cNvSpPr>
          <p:nvPr>
            <p:ph type="body" sz="quarter" idx="49"/>
          </p:nvPr>
        </p:nvSpPr>
        <p:spPr>
          <a:xfrm>
            <a:off x="1332000" y="3655448"/>
            <a:ext cx="2270255" cy="124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9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6" name="T2"/>
          <p:cNvSpPr txBox="1"/>
          <p:nvPr userDrawn="1"/>
        </p:nvSpPr>
        <p:spPr>
          <a:xfrm>
            <a:off x="1216800" y="3593348"/>
            <a:ext cx="51296" cy="248400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r>
              <a:rPr lang="en-GB" sz="1000" b="0" dirty="0" smtClean="0">
                <a:solidFill>
                  <a:schemeClr val="accent6"/>
                </a:solidFill>
                <a:latin typeface="+mj-lt"/>
              </a:rPr>
              <a:t>T</a:t>
            </a:r>
            <a:endParaRPr lang="en-GB" sz="1000" b="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68" name="Role Location 2"/>
          <p:cNvSpPr>
            <a:spLocks noGrp="1"/>
          </p:cNvSpPr>
          <p:nvPr>
            <p:ph type="body" sz="quarter" idx="52"/>
          </p:nvPr>
        </p:nvSpPr>
        <p:spPr>
          <a:xfrm>
            <a:off x="1216800" y="3382903"/>
            <a:ext cx="5455522" cy="171173"/>
          </a:xfrm>
        </p:spPr>
        <p:txBody>
          <a:bodyPr lIns="0" rIns="0">
            <a:noAutofit/>
          </a:bodyPr>
          <a:lstStyle>
            <a:lvl1pPr marL="0" indent="0">
              <a:buNone/>
              <a:defRPr sz="1000" b="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7" name="Lawyer Name 2"/>
          <p:cNvSpPr>
            <a:spLocks noGrp="1"/>
          </p:cNvSpPr>
          <p:nvPr>
            <p:ph type="body" sz="quarter" idx="51"/>
          </p:nvPr>
        </p:nvSpPr>
        <p:spPr>
          <a:xfrm>
            <a:off x="1216800" y="3139188"/>
            <a:ext cx="5455522" cy="154230"/>
          </a:xfrm>
        </p:spPr>
        <p:txBody>
          <a:bodyPr lIns="0" rIns="0">
            <a:noAutofit/>
          </a:bodyPr>
          <a:lstStyle>
            <a:lvl1pPr marL="0" indent="0">
              <a:buNone/>
              <a:defRPr sz="1200" b="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3" name="Lawyer Picture 2"/>
          <p:cNvSpPr>
            <a:spLocks noGrp="1" noChangeAspect="1"/>
          </p:cNvSpPr>
          <p:nvPr>
            <p:ph type="pic" sz="quarter" idx="48"/>
          </p:nvPr>
        </p:nvSpPr>
        <p:spPr>
          <a:xfrm>
            <a:off x="284162" y="3156742"/>
            <a:ext cx="864000" cy="865394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cxnSp>
        <p:nvCxnSpPr>
          <p:cNvPr id="60" name="Line between Bios"/>
          <p:cNvCxnSpPr/>
          <p:nvPr userDrawn="1"/>
        </p:nvCxnSpPr>
        <p:spPr>
          <a:xfrm flipH="1">
            <a:off x="288000" y="3072981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ocial Media Text 1"/>
          <p:cNvSpPr>
            <a:spLocks noGrp="1"/>
          </p:cNvSpPr>
          <p:nvPr>
            <p:ph type="body" sz="quarter" idx="14"/>
          </p:nvPr>
        </p:nvSpPr>
        <p:spPr>
          <a:xfrm>
            <a:off x="7172325" y="2214846"/>
            <a:ext cx="1695450" cy="769501"/>
          </a:xfrm>
        </p:spPr>
        <p:txBody>
          <a:bodyPr lIns="0" rIns="0">
            <a:noAutofit/>
          </a:bodyPr>
          <a:lstStyle>
            <a:lvl1pPr marL="0" indent="0">
              <a:lnSpc>
                <a:spcPct val="110000"/>
              </a:lnSpc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8" name="Social Media Heading 1"/>
          <p:cNvSpPr txBox="1"/>
          <p:nvPr userDrawn="1"/>
        </p:nvSpPr>
        <p:spPr>
          <a:xfrm>
            <a:off x="7172325" y="2042145"/>
            <a:ext cx="678071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GB" sz="1000" b="1" dirty="0" smtClean="0">
                <a:solidFill>
                  <a:schemeClr val="accent1"/>
                </a:solidFill>
                <a:latin typeface="+mj-lt"/>
              </a:rPr>
              <a:t>Social Media</a:t>
            </a:r>
            <a:endParaRPr lang="en-GB" sz="1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37" name="Area of Focus Text 1"/>
          <p:cNvSpPr>
            <a:spLocks noGrp="1"/>
          </p:cNvSpPr>
          <p:nvPr>
            <p:ph type="body" sz="quarter" idx="45"/>
          </p:nvPr>
        </p:nvSpPr>
        <p:spPr>
          <a:xfrm>
            <a:off x="7172325" y="1344896"/>
            <a:ext cx="1695450" cy="769501"/>
          </a:xfrm>
        </p:spPr>
        <p:txBody>
          <a:bodyPr lIns="0" rIns="0">
            <a:noAutofit/>
          </a:bodyPr>
          <a:lstStyle>
            <a:lvl1pPr marL="0" indent="0">
              <a:lnSpc>
                <a:spcPct val="110000"/>
              </a:lnSpc>
              <a:spcAft>
                <a:spcPts val="0"/>
              </a:spcAft>
              <a:buNone/>
              <a:defRPr sz="10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Area of Focus Heading 1"/>
          <p:cNvSpPr txBox="1"/>
          <p:nvPr userDrawn="1"/>
        </p:nvSpPr>
        <p:spPr>
          <a:xfrm>
            <a:off x="7172325" y="1179150"/>
            <a:ext cx="767839" cy="246221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/>
          <a:p>
            <a:r>
              <a:rPr lang="en-GB" sz="1000" b="1" dirty="0" smtClean="0">
                <a:solidFill>
                  <a:schemeClr val="accent1"/>
                </a:solidFill>
                <a:latin typeface="+mj-lt"/>
              </a:rPr>
              <a:t>Areas</a:t>
            </a:r>
            <a:r>
              <a:rPr lang="en-GB" sz="1000" b="1" baseline="0" dirty="0" smtClean="0">
                <a:solidFill>
                  <a:schemeClr val="accent1"/>
                </a:solidFill>
                <a:latin typeface="+mj-lt"/>
              </a:rPr>
              <a:t> of Focus</a:t>
            </a:r>
            <a:endParaRPr lang="en-GB" sz="10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5" name="Biography Text 1"/>
          <p:cNvSpPr>
            <a:spLocks noGrp="1"/>
          </p:cNvSpPr>
          <p:nvPr>
            <p:ph type="body" sz="quarter" idx="46"/>
          </p:nvPr>
        </p:nvSpPr>
        <p:spPr>
          <a:xfrm>
            <a:off x="284163" y="2114397"/>
            <a:ext cx="6681787" cy="8699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Aft>
                <a:spcPts val="300"/>
              </a:spcAft>
              <a:buNone/>
              <a:defRPr sz="1000"/>
            </a:lvl1pPr>
            <a:lvl2pPr marL="180975" indent="-180975">
              <a:lnSpc>
                <a:spcPct val="110000"/>
              </a:lnSpc>
              <a:spcAft>
                <a:spcPts val="300"/>
              </a:spcAft>
              <a:defRPr sz="1000"/>
            </a:lvl2pPr>
            <a:lvl3pPr marL="361950" indent="-180975">
              <a:lnSpc>
                <a:spcPct val="110000"/>
              </a:lnSpc>
              <a:spcAft>
                <a:spcPts val="300"/>
              </a:spcAft>
              <a:defRPr sz="1000"/>
            </a:lvl3pPr>
            <a:lvl4pPr marL="534988" indent="-180975">
              <a:lnSpc>
                <a:spcPct val="110000"/>
              </a:lnSpc>
              <a:spcAft>
                <a:spcPts val="300"/>
              </a:spcAft>
              <a:tabLst>
                <a:tab pos="361950" algn="l"/>
              </a:tabLst>
              <a:defRPr sz="1000"/>
            </a:lvl4pPr>
            <a:lvl5pPr marL="715963" indent="-180975">
              <a:lnSpc>
                <a:spcPct val="110000"/>
              </a:lnSpc>
              <a:spcAft>
                <a:spcPts val="300"/>
              </a:spcAft>
              <a:tabLst>
                <a:tab pos="361950" algn="l"/>
              </a:tabLst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0" name="Email 1"/>
          <p:cNvSpPr>
            <a:spLocks noGrp="1"/>
          </p:cNvSpPr>
          <p:nvPr>
            <p:ph type="body" sz="quarter" idx="13"/>
          </p:nvPr>
        </p:nvSpPr>
        <p:spPr>
          <a:xfrm>
            <a:off x="1216800" y="1848257"/>
            <a:ext cx="3753251" cy="194060"/>
          </a:xfrm>
        </p:spPr>
        <p:txBody>
          <a:bodyPr lIns="0" rIns="0">
            <a:noAutofit/>
          </a:bodyPr>
          <a:lstStyle>
            <a:lvl1pPr marL="0" indent="0">
              <a:buNone/>
              <a:defRPr sz="9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hone No 1"/>
          <p:cNvSpPr>
            <a:spLocks noGrp="1"/>
          </p:cNvSpPr>
          <p:nvPr>
            <p:ph type="body" sz="quarter" idx="12"/>
          </p:nvPr>
        </p:nvSpPr>
        <p:spPr>
          <a:xfrm>
            <a:off x="1332000" y="1688627"/>
            <a:ext cx="2270255" cy="124200"/>
          </a:xfrm>
        </p:spPr>
        <p:txBody>
          <a:bodyPr anchor="ctr" anchorCtr="0">
            <a:noAutofit/>
          </a:bodyPr>
          <a:lstStyle>
            <a:lvl1pPr marL="0" indent="0">
              <a:buNone/>
              <a:defRPr sz="900">
                <a:latin typeface="+mj-lt"/>
              </a:defRPr>
            </a:lvl1pPr>
            <a:lvl2pPr marL="273050" indent="0">
              <a:buNone/>
              <a:defRPr sz="1000">
                <a:latin typeface="+mj-lt"/>
              </a:defRPr>
            </a:lvl2pPr>
            <a:lvl3pPr marL="544512" indent="0">
              <a:buNone/>
              <a:defRPr sz="1000">
                <a:latin typeface="+mj-lt"/>
              </a:defRPr>
            </a:lvl3pPr>
            <a:lvl4pPr marL="809625" indent="0">
              <a:buNone/>
              <a:defRPr sz="1000">
                <a:latin typeface="+mj-lt"/>
              </a:defRPr>
            </a:lvl4pPr>
            <a:lvl5pPr marL="1081087" indent="0">
              <a:buNone/>
              <a:defRPr sz="1000"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T1"/>
          <p:cNvSpPr txBox="1"/>
          <p:nvPr userDrawn="1"/>
        </p:nvSpPr>
        <p:spPr>
          <a:xfrm>
            <a:off x="1216800" y="1626527"/>
            <a:ext cx="51296" cy="248400"/>
          </a:xfrm>
          <a:prstGeom prst="rect">
            <a:avLst/>
          </a:prstGeom>
          <a:noFill/>
        </p:spPr>
        <p:txBody>
          <a:bodyPr wrap="none" lIns="0" rIns="0" rtlCol="0" anchor="ctr" anchorCtr="0">
            <a:noAutofit/>
          </a:bodyPr>
          <a:lstStyle/>
          <a:p>
            <a:r>
              <a:rPr lang="en-GB" sz="1000" b="0" dirty="0" smtClean="0">
                <a:solidFill>
                  <a:schemeClr val="accent6"/>
                </a:solidFill>
                <a:latin typeface="+mj-lt"/>
              </a:rPr>
              <a:t>T</a:t>
            </a:r>
            <a:endParaRPr lang="en-GB" sz="1000" b="0" dirty="0">
              <a:solidFill>
                <a:schemeClr val="accent6"/>
              </a:solidFill>
              <a:latin typeface="+mj-lt"/>
            </a:endParaRPr>
          </a:p>
        </p:txBody>
      </p:sp>
      <p:sp>
        <p:nvSpPr>
          <p:cNvPr id="33" name="Role Location 1"/>
          <p:cNvSpPr>
            <a:spLocks noGrp="1"/>
          </p:cNvSpPr>
          <p:nvPr>
            <p:ph type="body" sz="quarter" idx="19"/>
          </p:nvPr>
        </p:nvSpPr>
        <p:spPr>
          <a:xfrm>
            <a:off x="1216800" y="1416082"/>
            <a:ext cx="5455522" cy="171173"/>
          </a:xfrm>
        </p:spPr>
        <p:txBody>
          <a:bodyPr lIns="0" rIns="0">
            <a:noAutofit/>
          </a:bodyPr>
          <a:lstStyle>
            <a:lvl1pPr marL="0" indent="0">
              <a:buNone/>
              <a:defRPr sz="1000" b="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2" name="Lawyer Name 1"/>
          <p:cNvSpPr>
            <a:spLocks noGrp="1"/>
          </p:cNvSpPr>
          <p:nvPr>
            <p:ph type="body" sz="quarter" idx="17"/>
          </p:nvPr>
        </p:nvSpPr>
        <p:spPr>
          <a:xfrm>
            <a:off x="1216800" y="1172367"/>
            <a:ext cx="5455522" cy="154230"/>
          </a:xfrm>
        </p:spPr>
        <p:txBody>
          <a:bodyPr lIns="0" rIns="0">
            <a:noAutofit/>
          </a:bodyPr>
          <a:lstStyle>
            <a:lvl1pPr marL="0" indent="0">
              <a:buNone/>
              <a:defRPr sz="1200" b="0"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8" name="Lawyer Picture 1"/>
          <p:cNvSpPr>
            <a:spLocks noGrp="1" noChangeAspect="1"/>
          </p:cNvSpPr>
          <p:nvPr>
            <p:ph type="pic" sz="quarter" idx="11"/>
          </p:nvPr>
        </p:nvSpPr>
        <p:spPr>
          <a:xfrm>
            <a:off x="284162" y="1189921"/>
            <a:ext cx="864000" cy="865394"/>
          </a:xfrm>
        </p:spPr>
        <p:txBody>
          <a:bodyPr>
            <a:noAutofit/>
          </a:bodyPr>
          <a:lstStyle>
            <a:lvl1pPr>
              <a:defRPr sz="1000"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26" name="Slide Subtitle"/>
          <p:cNvSpPr>
            <a:spLocks noGrp="1"/>
          </p:cNvSpPr>
          <p:nvPr>
            <p:ph type="body" sz="quarter" idx="16"/>
          </p:nvPr>
        </p:nvSpPr>
        <p:spPr>
          <a:xfrm>
            <a:off x="284164" y="735013"/>
            <a:ext cx="5892997" cy="446400"/>
          </a:xfrm>
        </p:spPr>
        <p:txBody>
          <a:bodyPr>
            <a:norm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4" name="Slide Title"/>
          <p:cNvSpPr>
            <a:spLocks noGrp="1"/>
          </p:cNvSpPr>
          <p:nvPr>
            <p:ph type="title"/>
          </p:nvPr>
        </p:nvSpPr>
        <p:spPr>
          <a:xfrm>
            <a:off x="288000" y="288000"/>
            <a:ext cx="8568000" cy="446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01049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 offse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9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Right Large"/>
          <p:cNvSpPr>
            <a:spLocks noGrp="1"/>
          </p:cNvSpPr>
          <p:nvPr>
            <p:ph sz="quarter" idx="16"/>
          </p:nvPr>
        </p:nvSpPr>
        <p:spPr>
          <a:xfrm>
            <a:off x="3240332" y="1338262"/>
            <a:ext cx="5615668" cy="3563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Left Small"/>
          <p:cNvSpPr>
            <a:spLocks noGrp="1"/>
          </p:cNvSpPr>
          <p:nvPr>
            <p:ph sz="quarter" idx="12"/>
          </p:nvPr>
        </p:nvSpPr>
        <p:spPr>
          <a:xfrm>
            <a:off x="288000" y="1338262"/>
            <a:ext cx="2664000" cy="3563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Subtitle"/>
          <p:cNvSpPr>
            <a:spLocks noGrp="1"/>
          </p:cNvSpPr>
          <p:nvPr>
            <p:ph type="body" sz="quarter" idx="13"/>
          </p:nvPr>
        </p:nvSpPr>
        <p:spPr>
          <a:xfrm>
            <a:off x="287338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173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ver Pictur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1" y="0"/>
            <a:ext cx="9134977" cy="5143500"/>
          </a:xfrm>
          <a:prstGeom prst="rect">
            <a:avLst/>
          </a:prstGeom>
        </p:spPr>
      </p:pic>
      <p:sp>
        <p:nvSpPr>
          <p:cNvPr id="10" name="Cobranding Logo"/>
          <p:cNvSpPr>
            <a:spLocks noGrp="1"/>
          </p:cNvSpPr>
          <p:nvPr>
            <p:ph type="pic" sz="quarter" idx="12" hasCustomPrompt="1"/>
          </p:nvPr>
        </p:nvSpPr>
        <p:spPr>
          <a:xfrm>
            <a:off x="577850" y="1785938"/>
            <a:ext cx="2466975" cy="12160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dirty="0" smtClean="0"/>
              <a:t>Cobranding</a:t>
            </a:r>
            <a:endParaRPr lang="en-GB" dirty="0"/>
          </a:p>
        </p:txBody>
      </p:sp>
      <p:sp>
        <p:nvSpPr>
          <p:cNvPr id="9" name="OurLogo"/>
          <p:cNvSpPr>
            <a:spLocks noGrp="1" noChangeAspect="1"/>
          </p:cNvSpPr>
          <p:nvPr>
            <p:ph type="pic" sz="quarter" idx="13"/>
          </p:nvPr>
        </p:nvSpPr>
        <p:spPr>
          <a:xfrm>
            <a:off x="576000" y="576000"/>
            <a:ext cx="828000" cy="82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3" name="Cover Additional Title"/>
          <p:cNvSpPr>
            <a:spLocks noGrp="1"/>
          </p:cNvSpPr>
          <p:nvPr>
            <p:ph type="body" sz="quarter" idx="11"/>
          </p:nvPr>
        </p:nvSpPr>
        <p:spPr>
          <a:xfrm>
            <a:off x="575999" y="4082725"/>
            <a:ext cx="5040000" cy="686125"/>
          </a:xfrm>
        </p:spPr>
        <p:txBody>
          <a:bodyPr>
            <a:normAutofit/>
          </a:bodyPr>
          <a:lstStyle>
            <a:lvl1pPr marL="0" indent="0" algn="l">
              <a:buNone/>
              <a:defRPr sz="1600" baseline="0">
                <a:solidFill>
                  <a:srgbClr val="4D4D4D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ver Subtitle"/>
          <p:cNvSpPr>
            <a:spLocks noGrp="1"/>
          </p:cNvSpPr>
          <p:nvPr>
            <p:ph type="body" sz="quarter" idx="10"/>
          </p:nvPr>
        </p:nvSpPr>
        <p:spPr>
          <a:xfrm>
            <a:off x="575999" y="3646479"/>
            <a:ext cx="5040000" cy="430213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ver Title"/>
          <p:cNvSpPr>
            <a:spLocks noGrp="1"/>
          </p:cNvSpPr>
          <p:nvPr>
            <p:ph type="title"/>
          </p:nvPr>
        </p:nvSpPr>
        <p:spPr>
          <a:xfrm>
            <a:off x="576000" y="3199302"/>
            <a:ext cx="6389950" cy="446400"/>
          </a:xfrm>
        </p:spPr>
        <p:txBody>
          <a:bodyPr anchor="b" anchorCtr="0">
            <a:no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620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 offset lef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0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Right Large"/>
          <p:cNvSpPr>
            <a:spLocks noGrp="1"/>
          </p:cNvSpPr>
          <p:nvPr>
            <p:ph sz="quarter" idx="16"/>
          </p:nvPr>
        </p:nvSpPr>
        <p:spPr>
          <a:xfrm>
            <a:off x="3240332" y="1705970"/>
            <a:ext cx="5615668" cy="319623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Column Title Right Large"/>
          <p:cNvSpPr>
            <a:spLocks noGrp="1"/>
          </p:cNvSpPr>
          <p:nvPr>
            <p:ph type="body" sz="quarter" idx="17"/>
          </p:nvPr>
        </p:nvSpPr>
        <p:spPr>
          <a:xfrm>
            <a:off x="3240332" y="1338262"/>
            <a:ext cx="5615668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Left Small"/>
          <p:cNvSpPr>
            <a:spLocks noGrp="1"/>
          </p:cNvSpPr>
          <p:nvPr>
            <p:ph sz="quarter" idx="12"/>
          </p:nvPr>
        </p:nvSpPr>
        <p:spPr>
          <a:xfrm>
            <a:off x="288000" y="1705970"/>
            <a:ext cx="2664000" cy="3196230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Column Title Left Small"/>
          <p:cNvSpPr>
            <a:spLocks noGrp="1"/>
          </p:cNvSpPr>
          <p:nvPr>
            <p:ph type="body" sz="quarter" idx="15"/>
          </p:nvPr>
        </p:nvSpPr>
        <p:spPr>
          <a:xfrm>
            <a:off x="288000" y="1338262"/>
            <a:ext cx="2664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757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 offse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9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Right Small"/>
          <p:cNvSpPr>
            <a:spLocks noGrp="1"/>
          </p:cNvSpPr>
          <p:nvPr>
            <p:ph sz="quarter" idx="18"/>
          </p:nvPr>
        </p:nvSpPr>
        <p:spPr>
          <a:xfrm>
            <a:off x="6192663" y="1338262"/>
            <a:ext cx="2664000" cy="3563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2" name="Content Left Large"/>
          <p:cNvSpPr>
            <a:spLocks noGrp="1"/>
          </p:cNvSpPr>
          <p:nvPr>
            <p:ph sz="quarter" idx="16"/>
          </p:nvPr>
        </p:nvSpPr>
        <p:spPr>
          <a:xfrm>
            <a:off x="288000" y="1338262"/>
            <a:ext cx="5616332" cy="3563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Subtitle"/>
          <p:cNvSpPr>
            <a:spLocks noGrp="1"/>
          </p:cNvSpPr>
          <p:nvPr>
            <p:ph type="body" sz="quarter" idx="13"/>
          </p:nvPr>
        </p:nvSpPr>
        <p:spPr>
          <a:xfrm>
            <a:off x="287338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514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 offset right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9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Right Small"/>
          <p:cNvSpPr>
            <a:spLocks noGrp="1"/>
          </p:cNvSpPr>
          <p:nvPr>
            <p:ph sz="quarter" idx="18"/>
          </p:nvPr>
        </p:nvSpPr>
        <p:spPr>
          <a:xfrm>
            <a:off x="6192663" y="1705970"/>
            <a:ext cx="2664000" cy="3196230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5" name="Column Title Right Small"/>
          <p:cNvSpPr>
            <a:spLocks noGrp="1"/>
          </p:cNvSpPr>
          <p:nvPr>
            <p:ph type="body" sz="quarter" idx="19"/>
          </p:nvPr>
        </p:nvSpPr>
        <p:spPr>
          <a:xfrm>
            <a:off x="6192663" y="1338262"/>
            <a:ext cx="2664000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Left Large"/>
          <p:cNvSpPr>
            <a:spLocks noGrp="1"/>
          </p:cNvSpPr>
          <p:nvPr>
            <p:ph sz="quarter" idx="16"/>
          </p:nvPr>
        </p:nvSpPr>
        <p:spPr>
          <a:xfrm>
            <a:off x="288000" y="1705970"/>
            <a:ext cx="5616332" cy="3196230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3" name="Column Title Left Large"/>
          <p:cNvSpPr>
            <a:spLocks noGrp="1"/>
          </p:cNvSpPr>
          <p:nvPr>
            <p:ph type="body" sz="quarter" idx="17"/>
          </p:nvPr>
        </p:nvSpPr>
        <p:spPr>
          <a:xfrm>
            <a:off x="288000" y="1338262"/>
            <a:ext cx="5616332" cy="360000"/>
          </a:xfrm>
        </p:spPr>
        <p:txBody>
          <a:bodyPr anchor="ctr" anchorCtr="0">
            <a:noAutofit/>
          </a:bodyPr>
          <a:lstStyle>
            <a:lvl1pPr marL="0" indent="0" algn="l" rtl="1">
              <a:buNone/>
              <a:defRPr sz="220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113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box 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ction Divider Text"/>
          <p:cNvSpPr>
            <a:spLocks noGrp="1"/>
          </p:cNvSpPr>
          <p:nvPr>
            <p:ph type="body" sz="quarter" idx="11"/>
          </p:nvPr>
        </p:nvSpPr>
        <p:spPr>
          <a:xfrm>
            <a:off x="498367" y="989945"/>
            <a:ext cx="2814175" cy="66040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ection Divider Title"/>
          <p:cNvSpPr>
            <a:spLocks noGrp="1"/>
          </p:cNvSpPr>
          <p:nvPr>
            <p:ph type="title"/>
          </p:nvPr>
        </p:nvSpPr>
        <p:spPr>
          <a:xfrm>
            <a:off x="498366" y="505884"/>
            <a:ext cx="3149685" cy="446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</p:spTree>
    <p:extLst>
      <p:ext uri="{BB962C8B-B14F-4D97-AF65-F5344CB8AC3E}">
        <p14:creationId xmlns:p14="http://schemas.microsoft.com/office/powerpoint/2010/main" val="11544228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box top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ction Divider Text"/>
          <p:cNvSpPr>
            <a:spLocks noGrp="1"/>
          </p:cNvSpPr>
          <p:nvPr>
            <p:ph type="body" sz="quarter" idx="11"/>
          </p:nvPr>
        </p:nvSpPr>
        <p:spPr>
          <a:xfrm>
            <a:off x="5932087" y="1412657"/>
            <a:ext cx="2814175" cy="660400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ection Divider Title"/>
          <p:cNvSpPr>
            <a:spLocks noGrp="1"/>
          </p:cNvSpPr>
          <p:nvPr>
            <p:ph type="title"/>
          </p:nvPr>
        </p:nvSpPr>
        <p:spPr>
          <a:xfrm>
            <a:off x="5934974" y="857297"/>
            <a:ext cx="2811288" cy="446400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</p:spTree>
    <p:extLst>
      <p:ext uri="{BB962C8B-B14F-4D97-AF65-F5344CB8AC3E}">
        <p14:creationId xmlns:p14="http://schemas.microsoft.com/office/powerpoint/2010/main" val="11148874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box bottom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ction Divider Text"/>
          <p:cNvSpPr>
            <a:spLocks noGrp="1"/>
          </p:cNvSpPr>
          <p:nvPr>
            <p:ph type="body" sz="quarter" idx="11"/>
          </p:nvPr>
        </p:nvSpPr>
        <p:spPr>
          <a:xfrm>
            <a:off x="393929" y="4069593"/>
            <a:ext cx="2814175" cy="6604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ection Divider Title"/>
          <p:cNvSpPr>
            <a:spLocks noGrp="1"/>
          </p:cNvSpPr>
          <p:nvPr>
            <p:ph type="title"/>
          </p:nvPr>
        </p:nvSpPr>
        <p:spPr>
          <a:xfrm>
            <a:off x="396816" y="3514233"/>
            <a:ext cx="2811288" cy="4464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</p:spTree>
    <p:extLst>
      <p:ext uri="{BB962C8B-B14F-4D97-AF65-F5344CB8AC3E}">
        <p14:creationId xmlns:p14="http://schemas.microsoft.com/office/powerpoint/2010/main" val="5643321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box bottom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ction Divider Text"/>
          <p:cNvSpPr>
            <a:spLocks noGrp="1"/>
          </p:cNvSpPr>
          <p:nvPr>
            <p:ph type="body" sz="quarter" idx="11"/>
          </p:nvPr>
        </p:nvSpPr>
        <p:spPr>
          <a:xfrm>
            <a:off x="5932087" y="3543381"/>
            <a:ext cx="2814175" cy="660400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ection Divider Title"/>
          <p:cNvSpPr>
            <a:spLocks noGrp="1"/>
          </p:cNvSpPr>
          <p:nvPr>
            <p:ph type="title"/>
          </p:nvPr>
        </p:nvSpPr>
        <p:spPr>
          <a:xfrm>
            <a:off x="5934974" y="2988021"/>
            <a:ext cx="2811288" cy="446400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</p:spTree>
    <p:extLst>
      <p:ext uri="{BB962C8B-B14F-4D97-AF65-F5344CB8AC3E}">
        <p14:creationId xmlns:p14="http://schemas.microsoft.com/office/powerpoint/2010/main" val="256861992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box mid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ction Divider Text"/>
          <p:cNvSpPr>
            <a:spLocks noGrp="1"/>
          </p:cNvSpPr>
          <p:nvPr>
            <p:ph type="body" sz="quarter" idx="11"/>
          </p:nvPr>
        </p:nvSpPr>
        <p:spPr>
          <a:xfrm>
            <a:off x="1696517" y="938204"/>
            <a:ext cx="2814175" cy="660400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ection DividerTitle"/>
          <p:cNvSpPr>
            <a:spLocks noGrp="1"/>
          </p:cNvSpPr>
          <p:nvPr>
            <p:ph type="title"/>
          </p:nvPr>
        </p:nvSpPr>
        <p:spPr>
          <a:xfrm>
            <a:off x="431321" y="382844"/>
            <a:ext cx="4079371" cy="446400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</p:spTree>
    <p:extLst>
      <p:ext uri="{BB962C8B-B14F-4D97-AF65-F5344CB8AC3E}">
        <p14:creationId xmlns:p14="http://schemas.microsoft.com/office/powerpoint/2010/main" val="28901200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section Divider Text"/>
          <p:cNvSpPr>
            <a:spLocks noGrp="1"/>
          </p:cNvSpPr>
          <p:nvPr>
            <p:ph type="body" sz="quarter" idx="11"/>
          </p:nvPr>
        </p:nvSpPr>
        <p:spPr>
          <a:xfrm>
            <a:off x="431321" y="938204"/>
            <a:ext cx="8384875" cy="1804996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ubsection Divider Title"/>
          <p:cNvSpPr>
            <a:spLocks noGrp="1"/>
          </p:cNvSpPr>
          <p:nvPr>
            <p:ph type="title"/>
          </p:nvPr>
        </p:nvSpPr>
        <p:spPr>
          <a:xfrm>
            <a:off x="431321" y="382844"/>
            <a:ext cx="8376249" cy="446400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83236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67914" y="4834959"/>
            <a:ext cx="214161" cy="215444"/>
          </a:xfrm>
        </p:spPr>
        <p:txBody>
          <a:bodyPr/>
          <a:lstStyle>
            <a:lvl1pPr>
              <a:defRPr/>
            </a:lvl1pPr>
          </a:lstStyle>
          <a:p>
            <a:fld id="{62E0BBFD-3C28-455B-B3E3-FD8D1415BAC5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Line 22"/>
          <p:cNvSpPr>
            <a:spLocks noChangeShapeType="1"/>
          </p:cNvSpPr>
          <p:nvPr/>
        </p:nvSpPr>
        <p:spPr bwMode="auto">
          <a:xfrm>
            <a:off x="82551" y="856060"/>
            <a:ext cx="8969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e-DE" sz="1000" b="1" dirty="0"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Line 22"/>
          <p:cNvSpPr>
            <a:spLocks noChangeShapeType="1"/>
          </p:cNvSpPr>
          <p:nvPr userDrawn="1"/>
        </p:nvSpPr>
        <p:spPr bwMode="auto">
          <a:xfrm>
            <a:off x="82551" y="856060"/>
            <a:ext cx="8969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de-DE" sz="1000" b="1" dirty="0"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92327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ver Picture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15" y="0"/>
            <a:ext cx="9134977" cy="5143500"/>
          </a:xfrm>
          <a:prstGeom prst="rect">
            <a:avLst/>
          </a:prstGeom>
        </p:spPr>
      </p:pic>
      <p:sp>
        <p:nvSpPr>
          <p:cNvPr id="10" name="Cobranding Logo"/>
          <p:cNvSpPr>
            <a:spLocks noGrp="1"/>
          </p:cNvSpPr>
          <p:nvPr>
            <p:ph type="pic" sz="quarter" idx="13" hasCustomPrompt="1"/>
          </p:nvPr>
        </p:nvSpPr>
        <p:spPr>
          <a:xfrm>
            <a:off x="6075683" y="1785938"/>
            <a:ext cx="2466975" cy="12160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dirty="0" smtClean="0"/>
              <a:t>Cobranding</a:t>
            </a:r>
            <a:endParaRPr lang="en-GB" dirty="0"/>
          </a:p>
        </p:txBody>
      </p:sp>
      <p:sp>
        <p:nvSpPr>
          <p:cNvPr id="9" name="OurLogo"/>
          <p:cNvSpPr>
            <a:spLocks noGrp="1" noChangeAspect="1"/>
          </p:cNvSpPr>
          <p:nvPr>
            <p:ph type="pic" sz="quarter" idx="14"/>
          </p:nvPr>
        </p:nvSpPr>
        <p:spPr>
          <a:xfrm>
            <a:off x="7704000" y="576000"/>
            <a:ext cx="828000" cy="82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2" name="Cover Additional Title"/>
          <p:cNvSpPr>
            <a:spLocks noGrp="1"/>
          </p:cNvSpPr>
          <p:nvPr>
            <p:ph type="body" sz="quarter" idx="11"/>
          </p:nvPr>
        </p:nvSpPr>
        <p:spPr>
          <a:xfrm>
            <a:off x="3481219" y="4082725"/>
            <a:ext cx="5061439" cy="686125"/>
          </a:xfrm>
        </p:spPr>
        <p:txBody>
          <a:bodyPr>
            <a:normAutofit/>
          </a:bodyPr>
          <a:lstStyle>
            <a:lvl1pPr marL="0" indent="0" algn="r">
              <a:buNone/>
              <a:defRPr sz="1600" baseline="0">
                <a:solidFill>
                  <a:srgbClr val="4D4D4D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ver Subtitle"/>
          <p:cNvSpPr>
            <a:spLocks noGrp="1"/>
          </p:cNvSpPr>
          <p:nvPr>
            <p:ph type="body" sz="quarter" idx="10"/>
          </p:nvPr>
        </p:nvSpPr>
        <p:spPr>
          <a:xfrm>
            <a:off x="3481219" y="3636124"/>
            <a:ext cx="5061439" cy="430213"/>
          </a:xfrm>
        </p:spPr>
        <p:txBody>
          <a:bodyPr>
            <a:noAutofit/>
          </a:bodyPr>
          <a:lstStyle>
            <a:lvl1pPr marL="0" indent="0" algn="r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ver Title"/>
          <p:cNvSpPr>
            <a:spLocks noGrp="1"/>
          </p:cNvSpPr>
          <p:nvPr>
            <p:ph type="title"/>
          </p:nvPr>
        </p:nvSpPr>
        <p:spPr>
          <a:xfrm>
            <a:off x="1811547" y="3180321"/>
            <a:ext cx="6730781" cy="446400"/>
          </a:xfrm>
        </p:spPr>
        <p:txBody>
          <a:bodyPr anchor="b" anchorCtr="0">
            <a:no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6073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ready for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branding Logo"/>
          <p:cNvSpPr>
            <a:spLocks noGrp="1"/>
          </p:cNvSpPr>
          <p:nvPr>
            <p:ph type="pic" sz="quarter" idx="13" hasCustomPrompt="1"/>
          </p:nvPr>
        </p:nvSpPr>
        <p:spPr>
          <a:xfrm>
            <a:off x="6075683" y="1785938"/>
            <a:ext cx="2466975" cy="121602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 dirty="0" smtClean="0"/>
              <a:t>Cobranding</a:t>
            </a:r>
            <a:endParaRPr lang="en-GB" dirty="0"/>
          </a:p>
        </p:txBody>
      </p:sp>
      <p:sp>
        <p:nvSpPr>
          <p:cNvPr id="9" name="OurLogo"/>
          <p:cNvSpPr>
            <a:spLocks noGrp="1" noChangeAspect="1"/>
          </p:cNvSpPr>
          <p:nvPr>
            <p:ph type="pic" sz="quarter" idx="14"/>
          </p:nvPr>
        </p:nvSpPr>
        <p:spPr>
          <a:xfrm>
            <a:off x="7704000" y="576000"/>
            <a:ext cx="828000" cy="82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12" name="Cover Additional Title"/>
          <p:cNvSpPr>
            <a:spLocks noGrp="1"/>
          </p:cNvSpPr>
          <p:nvPr>
            <p:ph type="body" sz="quarter" idx="11"/>
          </p:nvPr>
        </p:nvSpPr>
        <p:spPr>
          <a:xfrm>
            <a:off x="3481219" y="4082725"/>
            <a:ext cx="5061439" cy="686125"/>
          </a:xfrm>
        </p:spPr>
        <p:txBody>
          <a:bodyPr>
            <a:normAutofit/>
          </a:bodyPr>
          <a:lstStyle>
            <a:lvl1pPr marL="0" indent="0" algn="r">
              <a:buNone/>
              <a:defRPr sz="1600" baseline="0">
                <a:solidFill>
                  <a:srgbClr val="4D4D4D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ver Subtitle"/>
          <p:cNvSpPr>
            <a:spLocks noGrp="1"/>
          </p:cNvSpPr>
          <p:nvPr>
            <p:ph type="body" sz="quarter" idx="10"/>
          </p:nvPr>
        </p:nvSpPr>
        <p:spPr>
          <a:xfrm>
            <a:off x="3481219" y="3636124"/>
            <a:ext cx="5061439" cy="430213"/>
          </a:xfrm>
        </p:spPr>
        <p:txBody>
          <a:bodyPr>
            <a:noAutofit/>
          </a:bodyPr>
          <a:lstStyle>
            <a:lvl1pPr marL="0" indent="0" algn="r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>
              <a:defRPr>
                <a:solidFill>
                  <a:schemeClr val="tx2"/>
                </a:solidFill>
                <a:latin typeface="+mj-lt"/>
              </a:defRPr>
            </a:lvl2pPr>
            <a:lvl3pPr>
              <a:defRPr>
                <a:solidFill>
                  <a:schemeClr val="tx2"/>
                </a:solidFill>
                <a:latin typeface="+mj-lt"/>
              </a:defRPr>
            </a:lvl3pPr>
            <a:lvl4pPr>
              <a:defRPr>
                <a:solidFill>
                  <a:schemeClr val="tx2"/>
                </a:solidFill>
                <a:latin typeface="+mj-lt"/>
              </a:defRPr>
            </a:lvl4pPr>
            <a:lvl5pPr>
              <a:defRPr>
                <a:solidFill>
                  <a:schemeClr val="tx2"/>
                </a:solidFill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Cover Title"/>
          <p:cNvSpPr>
            <a:spLocks noGrp="1"/>
          </p:cNvSpPr>
          <p:nvPr>
            <p:ph type="title"/>
          </p:nvPr>
        </p:nvSpPr>
        <p:spPr>
          <a:xfrm>
            <a:off x="1811547" y="3180321"/>
            <a:ext cx="6730781" cy="446400"/>
          </a:xfrm>
        </p:spPr>
        <p:txBody>
          <a:bodyPr anchor="b" anchorCtr="0">
            <a:noAutofit/>
          </a:bodyPr>
          <a:lstStyle>
            <a:lvl1pPr algn="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373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2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"/>
          <p:cNvSpPr>
            <a:spLocks noGrp="1"/>
          </p:cNvSpPr>
          <p:nvPr>
            <p:ph sz="quarter" idx="12"/>
          </p:nvPr>
        </p:nvSpPr>
        <p:spPr>
          <a:xfrm>
            <a:off x="288000" y="900000"/>
            <a:ext cx="8568000" cy="39378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676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itle with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0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Quote Text"/>
          <p:cNvSpPr>
            <a:spLocks noGrp="1"/>
          </p:cNvSpPr>
          <p:nvPr>
            <p:ph type="body" sz="quarter" idx="13"/>
          </p:nvPr>
        </p:nvSpPr>
        <p:spPr>
          <a:xfrm>
            <a:off x="6478247" y="2410933"/>
            <a:ext cx="2377754" cy="1874881"/>
          </a:xfrm>
        </p:spPr>
        <p:txBody>
          <a:bodyPr lIns="0" rIns="0" anchor="ctr" anchorCtr="0">
            <a:normAutofit/>
          </a:bodyPr>
          <a:lstStyle>
            <a:lvl1pPr marL="0" indent="0">
              <a:spcAft>
                <a:spcPts val="600"/>
              </a:spcAft>
              <a:buNone/>
              <a:defRPr sz="2000" b="1" baseline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Quote Source"/>
          <p:cNvSpPr>
            <a:spLocks noGrp="1"/>
          </p:cNvSpPr>
          <p:nvPr>
            <p:ph type="body" sz="quarter" idx="14"/>
          </p:nvPr>
        </p:nvSpPr>
        <p:spPr>
          <a:xfrm>
            <a:off x="6896159" y="4304243"/>
            <a:ext cx="1959842" cy="539701"/>
          </a:xfrm>
        </p:spPr>
        <p:txBody>
          <a:bodyPr lIns="0" rIns="0">
            <a:noAutofit/>
          </a:bodyPr>
          <a:lstStyle>
            <a:lvl1pPr marL="0" indent="0" algn="r">
              <a:spcAft>
                <a:spcPts val="0"/>
              </a:spcAft>
              <a:buNone/>
              <a:defRPr sz="1400" i="1" baseline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"/>
          <p:cNvSpPr>
            <a:spLocks noGrp="1"/>
          </p:cNvSpPr>
          <p:nvPr>
            <p:ph sz="quarter" idx="12"/>
          </p:nvPr>
        </p:nvSpPr>
        <p:spPr>
          <a:xfrm>
            <a:off x="288000" y="900000"/>
            <a:ext cx="5498547" cy="400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333333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053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Title with quote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10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Quote Source"/>
          <p:cNvSpPr>
            <a:spLocks noGrp="1"/>
          </p:cNvSpPr>
          <p:nvPr>
            <p:ph type="body" sz="quarter" idx="14"/>
          </p:nvPr>
        </p:nvSpPr>
        <p:spPr>
          <a:xfrm>
            <a:off x="6896159" y="4304243"/>
            <a:ext cx="1959842" cy="539701"/>
          </a:xfrm>
        </p:spPr>
        <p:txBody>
          <a:bodyPr lIns="0" rIns="0">
            <a:noAutofit/>
          </a:bodyPr>
          <a:lstStyle>
            <a:lvl1pPr marL="0" indent="0" algn="r">
              <a:spcAft>
                <a:spcPts val="0"/>
              </a:spcAft>
              <a:buNone/>
              <a:defRPr sz="1400" i="1" baseline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Quote Text"/>
          <p:cNvSpPr>
            <a:spLocks noGrp="1"/>
          </p:cNvSpPr>
          <p:nvPr>
            <p:ph type="body" sz="quarter" idx="13"/>
          </p:nvPr>
        </p:nvSpPr>
        <p:spPr>
          <a:xfrm>
            <a:off x="6478247" y="2410933"/>
            <a:ext cx="2377754" cy="1874881"/>
          </a:xfrm>
        </p:spPr>
        <p:txBody>
          <a:bodyPr lIns="0" rIns="0" anchor="ctr" anchorCtr="0">
            <a:normAutofit/>
          </a:bodyPr>
          <a:lstStyle>
            <a:lvl1pPr marL="0" indent="0">
              <a:spcAft>
                <a:spcPts val="600"/>
              </a:spcAft>
              <a:buNone/>
              <a:defRPr sz="2000" b="1" baseline="0">
                <a:solidFill>
                  <a:srgbClr val="4D4D4D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"/>
          <p:cNvSpPr>
            <a:spLocks noGrp="1"/>
          </p:cNvSpPr>
          <p:nvPr>
            <p:ph sz="quarter" idx="12"/>
          </p:nvPr>
        </p:nvSpPr>
        <p:spPr>
          <a:xfrm>
            <a:off x="288000" y="900000"/>
            <a:ext cx="5498547" cy="400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905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, Title, Subtitl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9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"/>
          <p:cNvSpPr>
            <a:spLocks noGrp="1"/>
          </p:cNvSpPr>
          <p:nvPr>
            <p:ph sz="quarter" idx="12"/>
          </p:nvPr>
        </p:nvSpPr>
        <p:spPr>
          <a:xfrm>
            <a:off x="288000" y="1346400"/>
            <a:ext cx="8568000" cy="34807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Subtitle"/>
          <p:cNvSpPr>
            <a:spLocks noGrp="1"/>
          </p:cNvSpPr>
          <p:nvPr>
            <p:ph type="body" sz="quarter" idx="13"/>
          </p:nvPr>
        </p:nvSpPr>
        <p:spPr>
          <a:xfrm>
            <a:off x="287338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559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l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9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8" name="Line under Title"/>
          <p:cNvCxnSpPr/>
          <p:nvPr userDrawn="1"/>
        </p:nvCxnSpPr>
        <p:spPr>
          <a:xfrm flipH="1">
            <a:off x="288000" y="735227"/>
            <a:ext cx="8568000" cy="0"/>
          </a:xfrm>
          <a:prstGeom prst="line">
            <a:avLst/>
          </a:prstGeom>
          <a:ln w="63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Right"/>
          <p:cNvSpPr>
            <a:spLocks noGrp="1"/>
          </p:cNvSpPr>
          <p:nvPr>
            <p:ph sz="quarter" idx="14"/>
          </p:nvPr>
        </p:nvSpPr>
        <p:spPr>
          <a:xfrm>
            <a:off x="4788000" y="1346399"/>
            <a:ext cx="4068000" cy="34914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6" name="Content Left"/>
          <p:cNvSpPr>
            <a:spLocks noGrp="1"/>
          </p:cNvSpPr>
          <p:nvPr>
            <p:ph sz="quarter" idx="12"/>
          </p:nvPr>
        </p:nvSpPr>
        <p:spPr>
          <a:xfrm>
            <a:off x="288000" y="1346400"/>
            <a:ext cx="4068000" cy="34914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Slide Subtitle"/>
          <p:cNvSpPr>
            <a:spLocks noGrp="1"/>
          </p:cNvSpPr>
          <p:nvPr>
            <p:ph type="body" sz="quarter" idx="13"/>
          </p:nvPr>
        </p:nvSpPr>
        <p:spPr>
          <a:xfrm>
            <a:off x="287338" y="735013"/>
            <a:ext cx="8569325" cy="4464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73050" indent="0">
              <a:buNone/>
              <a:defRPr/>
            </a:lvl2pPr>
            <a:lvl3pPr marL="544512" indent="0">
              <a:buNone/>
              <a:defRPr/>
            </a:lvl3pPr>
            <a:lvl4pPr marL="809625" indent="0">
              <a:buNone/>
              <a:defRPr/>
            </a:lvl4pPr>
            <a:lvl5pPr marL="1081087" indent="0"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869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"/>
          <p:cNvSpPr>
            <a:spLocks noGrp="1"/>
          </p:cNvSpPr>
          <p:nvPr>
            <p:ph type="sldNum" sz="quarter" idx="4"/>
          </p:nvPr>
        </p:nvSpPr>
        <p:spPr>
          <a:xfrm>
            <a:off x="8676542" y="4834959"/>
            <a:ext cx="305532" cy="215444"/>
          </a:xfrm>
          <a:prstGeom prst="rect">
            <a:avLst/>
          </a:prstGeom>
        </p:spPr>
        <p:txBody>
          <a:bodyPr vert="horz" wrap="none" lIns="0" tIns="45720" rIns="91440" bIns="45720" rtlCol="0" anchor="ctr">
            <a:spAutoFit/>
          </a:bodyPr>
          <a:lstStyle>
            <a:lvl1pPr algn="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Entity Name Placeholder"/>
          <p:cNvSpPr>
            <a:spLocks noGrp="1"/>
          </p:cNvSpPr>
          <p:nvPr>
            <p:ph type="ftr" sz="quarter" idx="3"/>
          </p:nvPr>
        </p:nvSpPr>
        <p:spPr>
          <a:xfrm>
            <a:off x="5765041" y="4837040"/>
            <a:ext cx="2895600" cy="216000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800">
                <a:solidFill>
                  <a:schemeClr val="accent1"/>
                </a:solidFill>
                <a:latin typeface="Calibri" panose="020F0502020204030204" pitchFamily="34" charset="0"/>
              </a:defRPr>
            </a:lvl1pPr>
          </a:lstStyle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288000" y="899999"/>
            <a:ext cx="8568000" cy="4002201"/>
          </a:xfrm>
          <a:prstGeom prst="rect">
            <a:avLst/>
          </a:prstGeom>
          <a:ln w="12700" cap="rnd" cmpd="sng" algn="ctr">
            <a:noFill/>
            <a:prstDash val="solid"/>
          </a:ln>
        </p:spPr>
        <p:txBody>
          <a:bodyPr vert="horz" wrap="square" lIns="0" tIns="36000" rIns="0" bIns="36000" rtlCol="0" anchor="t" anchorCtr="0">
            <a:normAutofit/>
          </a:bodyPr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  <a:lvl6pPr>
              <a:defRPr>
                <a:latin typeface="+mn-lt"/>
              </a:defRPr>
            </a:lvl6pPr>
            <a:lvl7pPr>
              <a:defRPr>
                <a:latin typeface="+mn-lt"/>
              </a:defRPr>
            </a:lvl7pPr>
            <a:lvl8pPr>
              <a:defRPr>
                <a:latin typeface="+mn-lt"/>
              </a:defRPr>
            </a:lvl8pPr>
            <a:lvl9pPr>
              <a:defRPr>
                <a:latin typeface="+mn-lt"/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dirty="0"/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288000" y="288000"/>
            <a:ext cx="8568000" cy="446400"/>
          </a:xfrm>
          <a:prstGeom prst="rect">
            <a:avLst/>
          </a:prstGeom>
          <a:ln w="12700" cap="rnd" cmpd="sng" algn="ctr">
            <a:noFill/>
            <a:prstDash val="solid"/>
          </a:ln>
        </p:spPr>
        <p:txBody>
          <a:bodyPr vert="horz" wrap="square" lIns="0" tIns="36000" rIns="0" bIns="36000" rtlCol="0" anchor="b" anchorCtr="0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4091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77" r:id="rId2"/>
    <p:sldLayoutId id="2147483675" r:id="rId3"/>
    <p:sldLayoutId id="2147483687" r:id="rId4"/>
    <p:sldLayoutId id="2147483649" r:id="rId5"/>
    <p:sldLayoutId id="2147483663" r:id="rId6"/>
    <p:sldLayoutId id="2147483686" r:id="rId7"/>
    <p:sldLayoutId id="2147483650" r:id="rId8"/>
    <p:sldLayoutId id="2147483652" r:id="rId9"/>
    <p:sldLayoutId id="2147483653" r:id="rId10"/>
    <p:sldLayoutId id="2147483654" r:id="rId11"/>
    <p:sldLayoutId id="2147483655" r:id="rId12"/>
    <p:sldLayoutId id="2147483665" r:id="rId13"/>
    <p:sldLayoutId id="2147483684" r:id="rId14"/>
    <p:sldLayoutId id="2147483685" r:id="rId15"/>
    <p:sldLayoutId id="2147483683" r:id="rId16"/>
    <p:sldLayoutId id="2147483666" r:id="rId17"/>
    <p:sldLayoutId id="2147483667" r:id="rId18"/>
    <p:sldLayoutId id="2147483656" r:id="rId19"/>
    <p:sldLayoutId id="2147483657" r:id="rId20"/>
    <p:sldLayoutId id="2147483658" r:id="rId21"/>
    <p:sldLayoutId id="2147483659" r:id="rId22"/>
    <p:sldLayoutId id="2147483661" r:id="rId23"/>
    <p:sldLayoutId id="2147483669" r:id="rId24"/>
    <p:sldLayoutId id="2147483674" r:id="rId25"/>
    <p:sldLayoutId id="2147483672" r:id="rId26"/>
    <p:sldLayoutId id="2147483670" r:id="rId27"/>
    <p:sldLayoutId id="2147483671" r:id="rId28"/>
    <p:sldLayoutId id="2147483688" r:id="rId29"/>
  </p:sldLayoutIdLst>
  <p:hf hdr="0" dt="0"/>
  <p:txStyles>
    <p:titleStyle>
      <a:lvl1pPr marL="0" algn="l" defTabSz="914400" rtl="0" eaLnBrk="1" latinLnBrk="0" hangingPunct="1">
        <a:buNone/>
        <a:defRPr sz="2800" b="0" i="0" u="none" kern="1200" cap="none" baseline="0">
          <a:solidFill>
            <a:srgbClr val="4D4D4D"/>
          </a:solidFill>
          <a:uFill>
            <a:solidFill>
              <a:schemeClr val="tx1"/>
            </a:solidFill>
          </a:uFill>
          <a:latin typeface="+mj-lt"/>
          <a:ea typeface="+mj-ea"/>
          <a:cs typeface="+mj-cs"/>
        </a:defRPr>
      </a:lvl1pPr>
    </p:titleStyle>
    <p:bodyStyle>
      <a:lvl1pPr marL="270000" indent="-270000" algn="l" defTabSz="914400" rtl="0" eaLnBrk="1" latinLnBrk="0" hangingPunct="1">
        <a:spcAft>
          <a:spcPts val="9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b="0" i="0" u="none" kern="1200" cap="none">
          <a:solidFill>
            <a:srgbClr val="4D4D4D"/>
          </a:solidFill>
          <a:uFill>
            <a:solidFill>
              <a:schemeClr val="tx1"/>
            </a:solidFill>
          </a:uFill>
          <a:latin typeface="+mn-lt"/>
          <a:ea typeface="+mn-ea"/>
          <a:cs typeface="+mn-cs"/>
        </a:defRPr>
      </a:lvl1pPr>
      <a:lvl2pPr marL="540000" indent="-270000" algn="l" defTabSz="914400" rtl="0" eaLnBrk="1" latinLnBrk="0" hangingPunct="1">
        <a:spcAft>
          <a:spcPts val="900"/>
        </a:spcAft>
        <a:buClr>
          <a:schemeClr val="accent1"/>
        </a:buClr>
        <a:buSzPct val="100000"/>
        <a:buFont typeface="Georgia" panose="02040502050405020303" pitchFamily="18" charset="0"/>
        <a:buChar char="–"/>
        <a:defRPr sz="1600" b="0" i="0" u="none" kern="1200" cap="none">
          <a:solidFill>
            <a:srgbClr val="4D4D4D"/>
          </a:solidFill>
          <a:uFill>
            <a:solidFill>
              <a:schemeClr val="tx1"/>
            </a:solidFill>
          </a:uFill>
          <a:latin typeface="+mn-lt"/>
          <a:ea typeface="+mn-ea"/>
          <a:cs typeface="+mn-cs"/>
        </a:defRPr>
      </a:lvl2pPr>
      <a:lvl3pPr marL="810000" indent="-270000" algn="l" defTabSz="914400" rtl="0" eaLnBrk="1" latinLnBrk="0" hangingPunct="1">
        <a:spcAft>
          <a:spcPts val="900"/>
        </a:spcAft>
        <a:buClr>
          <a:schemeClr val="accent1"/>
        </a:buClr>
        <a:buSzPct val="100000"/>
        <a:buFont typeface="Georgia" panose="02040502050405020303" pitchFamily="18" charset="0"/>
        <a:buChar char="–"/>
        <a:defRPr sz="1600" b="0" i="0" u="none" kern="1200" cap="none">
          <a:solidFill>
            <a:srgbClr val="4D4D4D"/>
          </a:solidFill>
          <a:uFill>
            <a:solidFill>
              <a:schemeClr val="tx1"/>
            </a:solidFill>
          </a:uFill>
          <a:latin typeface="+mn-lt"/>
          <a:ea typeface="+mn-ea"/>
          <a:cs typeface="+mn-cs"/>
        </a:defRPr>
      </a:lvl3pPr>
      <a:lvl4pPr marL="1080000" indent="-270000" algn="l" defTabSz="914400" rtl="0" eaLnBrk="1" latinLnBrk="0" hangingPunct="1">
        <a:spcAft>
          <a:spcPts val="900"/>
        </a:spcAft>
        <a:buClr>
          <a:schemeClr val="accent1"/>
        </a:buClr>
        <a:buSzPct val="100000"/>
        <a:buFont typeface="Georgia" panose="02040502050405020303" pitchFamily="18" charset="0"/>
        <a:buChar char="–"/>
        <a:tabLst/>
        <a:defRPr sz="1600" b="0" i="0" u="none" kern="1200" cap="none">
          <a:solidFill>
            <a:srgbClr val="4D4D4D"/>
          </a:solidFill>
          <a:uFill>
            <a:solidFill>
              <a:schemeClr val="tx1"/>
            </a:solidFill>
          </a:uFill>
          <a:latin typeface="+mn-lt"/>
          <a:ea typeface="+mn-ea"/>
          <a:cs typeface="+mn-cs"/>
        </a:defRPr>
      </a:lvl4pPr>
      <a:lvl5pPr marL="1350000" indent="-270000" algn="l" defTabSz="914400" rtl="0" eaLnBrk="1" latinLnBrk="0" hangingPunct="1">
        <a:spcAft>
          <a:spcPts val="900"/>
        </a:spcAft>
        <a:buClr>
          <a:schemeClr val="accent1"/>
        </a:buClr>
        <a:buSzPct val="100000"/>
        <a:buFont typeface="Georgia" panose="02040502050405020303" pitchFamily="18" charset="0"/>
        <a:buChar char="–"/>
        <a:tabLst/>
        <a:defRPr sz="1600" b="0" i="0" u="none" kern="1200" cap="none">
          <a:solidFill>
            <a:srgbClr val="4D4D4D"/>
          </a:solidFill>
          <a:uFill>
            <a:solidFill>
              <a:schemeClr val="tx1"/>
            </a:solidFill>
          </a:uFill>
          <a:latin typeface="+mn-lt"/>
          <a:ea typeface="+mn-ea"/>
          <a:cs typeface="+mn-cs"/>
        </a:defRPr>
      </a:lvl5pPr>
      <a:lvl6pPr marL="2496429" indent="-228571" algn="l" defTabSz="914400" rtl="0" eaLnBrk="1" latinLnBrk="0" hangingPunct="1">
        <a:buClr>
          <a:schemeClr val="tx1"/>
        </a:buClr>
        <a:buSzPct val="100000"/>
        <a:buFont typeface="Arial" pitchFamily="34" charset="0"/>
        <a:buChar char="•"/>
        <a:defRPr sz="2000" b="0" i="0" u="none" kern="1200" cap="none">
          <a:solidFill>
            <a:schemeClr val="tx1"/>
          </a:solidFill>
          <a:uFill>
            <a:solidFill>
              <a:schemeClr val="tx1"/>
            </a:solidFill>
          </a:u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urLogo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6" name="Cover Additional Title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September 2016</a:t>
            </a:r>
          </a:p>
          <a:p>
            <a:endParaRPr lang="en-US" dirty="0"/>
          </a:p>
        </p:txBody>
      </p:sp>
      <p:sp>
        <p:nvSpPr>
          <p:cNvPr id="5" name="Cover 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Update </a:t>
            </a:r>
            <a:r>
              <a:rPr lang="en-GB" sz="2800" dirty="0"/>
              <a:t>for </a:t>
            </a:r>
            <a:r>
              <a:rPr lang="en-GB" sz="2800" dirty="0" smtClean="0"/>
              <a:t>life insurance mutuals</a:t>
            </a:r>
            <a:r>
              <a:rPr lang="en-GB" sz="2800" dirty="0"/>
              <a:t>: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Brexit</a:t>
            </a:r>
            <a:r>
              <a:rPr lang="en-GB" sz="2800" dirty="0"/>
              <a:t>, </a:t>
            </a:r>
            <a:r>
              <a:rPr lang="en-GB" sz="2800" dirty="0" smtClean="0"/>
              <a:t>mutual deferred shares </a:t>
            </a:r>
            <a:br>
              <a:rPr lang="en-GB" sz="2800" dirty="0" smtClean="0"/>
            </a:br>
            <a:r>
              <a:rPr lang="en-GB" sz="2800" dirty="0" smtClean="0"/>
              <a:t>and other developments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9125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Private Member's Bill in House of Lords</a:t>
            </a:r>
          </a:p>
          <a:p>
            <a:pPr lvl="1"/>
            <a:r>
              <a:rPr lang="en-GB" dirty="0" smtClean="0"/>
              <a:t>Enabling legislation</a:t>
            </a:r>
          </a:p>
          <a:p>
            <a:pPr lvl="1"/>
            <a:r>
              <a:rPr lang="en-GB" dirty="0" smtClean="0"/>
              <a:t>Adopted by Government with all party support</a:t>
            </a:r>
          </a:p>
          <a:p>
            <a:pPr lvl="1"/>
            <a:r>
              <a:rPr lang="en-GB" dirty="0" smtClean="0"/>
              <a:t>Royal Assent, March 2015</a:t>
            </a:r>
          </a:p>
          <a:p>
            <a:r>
              <a:rPr lang="en-GB" dirty="0" smtClean="0"/>
              <a:t>Discussions with HM Treasury, PRA, FCA, HMRC etc, September 2015</a:t>
            </a:r>
          </a:p>
          <a:p>
            <a:r>
              <a:rPr lang="en-GB" dirty="0" smtClean="0"/>
              <a:t>Consultation Paper and Draft Regulations published August 2016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Mutual Deferred Shares – the story so far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1516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  <a:endParaRPr lang="de-DE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Features prescribed by the Act:</a:t>
            </a:r>
          </a:p>
          <a:p>
            <a:pPr lvl="1"/>
            <a:r>
              <a:rPr lang="en-GB" dirty="0" smtClean="0"/>
              <a:t>Available to Friendly Societies and "Mutual Insurers", ie companies limited by guarantee</a:t>
            </a:r>
          </a:p>
          <a:p>
            <a:pPr lvl="1"/>
            <a:r>
              <a:rPr lang="en-GB" dirty="0" smtClean="0"/>
              <a:t>Permanent capital </a:t>
            </a:r>
          </a:p>
          <a:p>
            <a:pPr lvl="1"/>
            <a:r>
              <a:rPr lang="en-GB" dirty="0" smtClean="0"/>
              <a:t>Not shares for purposes of the Companies Acts</a:t>
            </a:r>
          </a:p>
          <a:p>
            <a:pPr lvl="1"/>
            <a:r>
              <a:rPr lang="en-GB" dirty="0" smtClean="0"/>
              <a:t>Preserve mutuality:</a:t>
            </a:r>
          </a:p>
          <a:p>
            <a:pPr lvl="2"/>
            <a:r>
              <a:rPr lang="en-GB" dirty="0" smtClean="0"/>
              <a:t>One member, one vote</a:t>
            </a:r>
          </a:p>
          <a:p>
            <a:pPr lvl="2"/>
            <a:r>
              <a:rPr lang="en-GB" dirty="0" smtClean="0"/>
              <a:t>No voting rights on amalgamations and transfers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Mutual Deferred Shares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1805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  <a:endParaRPr lang="de-DE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Binary choice between unrestricted and restricted Tier 1 'Own Funds'</a:t>
            </a:r>
          </a:p>
          <a:p>
            <a:pPr lvl="1"/>
            <a:r>
              <a:rPr lang="en-GB" dirty="0" smtClean="0"/>
              <a:t>Must be one or the other</a:t>
            </a:r>
          </a:p>
          <a:p>
            <a:pPr lvl="1"/>
            <a:r>
              <a:rPr lang="en-GB" dirty="0" smtClean="0"/>
              <a:t>Once choice has been made, it is permanent</a:t>
            </a:r>
          </a:p>
          <a:p>
            <a:r>
              <a:rPr lang="en-GB" dirty="0" smtClean="0"/>
              <a:t>Segregation of members' and policyholders' funds</a:t>
            </a:r>
          </a:p>
          <a:p>
            <a:pPr lvl="1"/>
            <a:r>
              <a:rPr lang="en-GB" dirty="0" smtClean="0"/>
              <a:t>Chrysalis exercise under COBS 20.2.61?</a:t>
            </a:r>
          </a:p>
          <a:p>
            <a:pPr lvl="1"/>
            <a:r>
              <a:rPr lang="en-GB" dirty="0" smtClean="0"/>
              <a:t>Or does wording of regulation imply a less formal segregation?</a:t>
            </a:r>
          </a:p>
          <a:p>
            <a:r>
              <a:rPr lang="en-GB" dirty="0" smtClean="0"/>
              <a:t>Dividends payable from 'distributable items'</a:t>
            </a:r>
          </a:p>
          <a:p>
            <a:pPr lvl="1"/>
            <a:r>
              <a:rPr lang="en-GB" dirty="0" smtClean="0"/>
              <a:t>Defined by reference to s830 Companies Act</a:t>
            </a:r>
          </a:p>
          <a:p>
            <a:pPr lvl="1"/>
            <a:r>
              <a:rPr lang="en-GB" dirty="0" smtClean="0"/>
              <a:t>Position of Friendly Societies?</a:t>
            </a:r>
          </a:p>
          <a:p>
            <a:r>
              <a:rPr lang="en-GB" dirty="0" smtClean="0"/>
              <a:t>Consultation closes 30 September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Mutual Deferred Shares – HM Treasury consultation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403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  <a:endParaRPr lang="de-DE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Quarterly Consultation CP16/21</a:t>
            </a:r>
          </a:p>
          <a:p>
            <a:pPr lvl="1"/>
            <a:r>
              <a:rPr lang="en-GB" dirty="0" smtClean="0"/>
              <a:t>FCA concerns about sales to unsophisticated retail investors</a:t>
            </a:r>
          </a:p>
          <a:p>
            <a:pPr lvl="1"/>
            <a:r>
              <a:rPr lang="en-GB" dirty="0" smtClean="0"/>
              <a:t>Follows COBS 22 approach for building society CCDS</a:t>
            </a:r>
          </a:p>
          <a:p>
            <a:pPr lvl="2"/>
            <a:r>
              <a:rPr lang="en-GB" dirty="0" smtClean="0"/>
              <a:t>Sales to professional and eligible counterparty clients, certified and self-certified sophisticated investors, certified high net worth investors</a:t>
            </a:r>
          </a:p>
          <a:p>
            <a:pPr lvl="2"/>
            <a:r>
              <a:rPr lang="en-GB" dirty="0" smtClean="0"/>
              <a:t>Sales to other retail investors subject to extensive health warnings</a:t>
            </a:r>
          </a:p>
          <a:p>
            <a:pPr lvl="1"/>
            <a:r>
              <a:rPr lang="en-GB" dirty="0" smtClean="0"/>
              <a:t>Consultation closes 2 November</a:t>
            </a:r>
          </a:p>
          <a:p>
            <a:pPr lvl="2"/>
            <a:endParaRPr lang="en-GB" dirty="0" smtClean="0"/>
          </a:p>
          <a:p>
            <a:pPr marL="270000" lvl="1" indent="0">
              <a:buNone/>
            </a:pPr>
            <a:endParaRPr lang="en-GB" dirty="0" smtClean="0"/>
          </a:p>
          <a:p>
            <a:pPr lvl="1"/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Mutual Deferred Shares – FCA consultation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206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  <a:endParaRPr lang="de-DE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Uncertainty over tax</a:t>
            </a:r>
          </a:p>
          <a:p>
            <a:r>
              <a:rPr lang="en-GB" dirty="0" smtClean="0"/>
              <a:t>Uncertainty over friendly society issuers</a:t>
            </a:r>
          </a:p>
          <a:p>
            <a:r>
              <a:rPr lang="en-GB" dirty="0" smtClean="0"/>
              <a:t>Uncertainty over shareholders' voting rights</a:t>
            </a:r>
          </a:p>
          <a:p>
            <a:r>
              <a:rPr lang="en-GB" dirty="0" smtClean="0"/>
              <a:t>Uncertainty over costs</a:t>
            </a:r>
          </a:p>
          <a:p>
            <a:r>
              <a:rPr lang="en-GB" dirty="0" smtClean="0"/>
              <a:t>Uncertainty over timing</a:t>
            </a:r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Mutual Deferred Shares </a:t>
            </a:r>
            <a:r>
              <a:rPr lang="en-GB" dirty="0" smtClean="0"/>
              <a:t>– the uncertainties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992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  <a:endParaRPr lang="de-DE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Corporate governance, member participation and the "legitimacy" of mutuals</a:t>
            </a:r>
          </a:p>
          <a:p>
            <a:r>
              <a:rPr lang="en-GB" dirty="0" smtClean="0"/>
              <a:t>Insurance Distribution Directive</a:t>
            </a:r>
          </a:p>
          <a:p>
            <a:r>
              <a:rPr lang="en-GB" dirty="0" smtClean="0"/>
              <a:t>TR16/2 – Thematic Review on fair treatment of long-standing insurance customers</a:t>
            </a:r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regulatory developments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7790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High level of M&amp;A activity in the insurance sector (both globally and within the UK) over the past few years</a:t>
            </a:r>
            <a:endParaRPr lang="en-GB" dirty="0"/>
          </a:p>
          <a:p>
            <a:r>
              <a:rPr lang="en-GB" dirty="0" smtClean="0"/>
              <a:t>Factors driving transactions across the sector?</a:t>
            </a:r>
          </a:p>
          <a:p>
            <a:r>
              <a:rPr lang="en-GB" dirty="0" smtClean="0"/>
              <a:t>Specific drivers for mutual insurance transactions</a:t>
            </a:r>
            <a:endParaRPr lang="en-GB" dirty="0"/>
          </a:p>
          <a:p>
            <a:pPr lvl="1"/>
            <a:r>
              <a:rPr lang="en-GB" dirty="0" smtClean="0"/>
              <a:t>Mergers – securing transferring firm's position and expanding/diversifying transferee.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GB" dirty="0" smtClean="0"/>
              <a:t>What protections can be built in for members?</a:t>
            </a:r>
            <a:endParaRPr lang="en-GB" dirty="0"/>
          </a:p>
          <a:p>
            <a:pPr lvl="1"/>
            <a:r>
              <a:rPr lang="en-GB" dirty="0" smtClean="0"/>
              <a:t>Building growth in key strategic areas</a:t>
            </a:r>
          </a:p>
          <a:p>
            <a:pPr lvl="1"/>
            <a:r>
              <a:rPr lang="en-GB" dirty="0" smtClean="0"/>
              <a:t>Improving capital position and returns to members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Recent M&amp;A market trends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817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Entity Name Placeholder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</a:p>
        </p:txBody>
      </p:sp>
      <p:sp>
        <p:nvSpPr>
          <p:cNvPr id="3" name="Content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Higher </a:t>
            </a:r>
            <a:r>
              <a:rPr lang="en-GB" dirty="0"/>
              <a:t>capital requirements</a:t>
            </a:r>
          </a:p>
          <a:p>
            <a:r>
              <a:rPr lang="en-GB" dirty="0" smtClean="0"/>
              <a:t>Diversification </a:t>
            </a:r>
            <a:r>
              <a:rPr lang="en-GB" dirty="0"/>
              <a:t>benefit</a:t>
            </a:r>
          </a:p>
          <a:p>
            <a:r>
              <a:rPr lang="en-GB" dirty="0" smtClean="0"/>
              <a:t>Public </a:t>
            </a:r>
            <a:r>
              <a:rPr lang="en-GB" dirty="0"/>
              <a:t>disclosure of financial information</a:t>
            </a:r>
          </a:p>
          <a:p>
            <a:r>
              <a:rPr lang="en-GB" dirty="0" smtClean="0"/>
              <a:t>Consequences </a:t>
            </a:r>
            <a:r>
              <a:rPr lang="en-GB" dirty="0"/>
              <a:t>of breach of capital requirements</a:t>
            </a:r>
          </a:p>
          <a:p>
            <a:r>
              <a:rPr lang="en-GB" dirty="0" smtClean="0"/>
              <a:t>Investments</a:t>
            </a:r>
            <a:endParaRPr lang="en-GB" dirty="0"/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Impact of Solvency II on M&amp;A</a:t>
            </a:r>
          </a:p>
        </p:txBody>
      </p:sp>
    </p:spTree>
    <p:extLst>
      <p:ext uri="{BB962C8B-B14F-4D97-AF65-F5344CB8AC3E}">
        <p14:creationId xmlns:p14="http://schemas.microsoft.com/office/powerpoint/2010/main" val="304752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" name="Entity Name Placeholder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</a:p>
        </p:txBody>
      </p:sp>
      <p:sp>
        <p:nvSpPr>
          <p:cNvPr id="3" name="Content"/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Scope of public disclosure</a:t>
            </a:r>
          </a:p>
          <a:p>
            <a:pPr lvl="1"/>
            <a:r>
              <a:rPr lang="en-GB" dirty="0"/>
              <a:t>amounts of Solvency Capital Requirement ("SCR") and the Minimum Capital Requirement ("MCR")</a:t>
            </a:r>
          </a:p>
          <a:p>
            <a:pPr lvl="1"/>
            <a:r>
              <a:rPr lang="en-GB" dirty="0"/>
              <a:t>non-compliance with the MCR and significant non-compliance with the SCR during the reporting period</a:t>
            </a:r>
          </a:p>
          <a:p>
            <a:pPr lvl="1"/>
            <a:r>
              <a:rPr lang="en-GB" dirty="0"/>
              <a:t>business and performance of the insurer</a:t>
            </a:r>
          </a:p>
          <a:p>
            <a:pPr lvl="1"/>
            <a:r>
              <a:rPr lang="en-GB" dirty="0"/>
              <a:t>adequacy of the governance system</a:t>
            </a:r>
          </a:p>
          <a:p>
            <a:pPr lvl="1"/>
            <a:r>
              <a:rPr lang="en-GB" dirty="0"/>
              <a:t>risk exposure, concentration, mitigation and sensitivity of each category of risk for the business</a:t>
            </a:r>
          </a:p>
          <a:p>
            <a:pPr lvl="1"/>
            <a:r>
              <a:rPr lang="en-GB" dirty="0"/>
              <a:t>structure, quality and amount of own funds</a:t>
            </a:r>
          </a:p>
          <a:p>
            <a:r>
              <a:rPr lang="en-GB" dirty="0"/>
              <a:t>Disclosure at individual company and group level</a:t>
            </a:r>
          </a:p>
          <a:p>
            <a:r>
              <a:rPr lang="en-GB" dirty="0"/>
              <a:t>Separate disclosure of SCR and any capital add-on</a:t>
            </a:r>
          </a:p>
          <a:p>
            <a:pPr lvl="1"/>
            <a:r>
              <a:rPr lang="en-GB" dirty="0"/>
              <a:t>UK: two year opt out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Public disclosure of financial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14666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Entity Name Placeholder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</a:p>
        </p:txBody>
      </p:sp>
      <p:sp>
        <p:nvSpPr>
          <p:cNvPr id="3" name="Content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/>
              <a:t>Firm must immediately notify its regulator when it observes that that the SCR has been breach or there is a risk of non-compliance in the next three months</a:t>
            </a:r>
          </a:p>
          <a:p>
            <a:r>
              <a:rPr lang="en-GB" dirty="0" smtClean="0"/>
              <a:t>Within </a:t>
            </a:r>
            <a:r>
              <a:rPr lang="en-GB" dirty="0"/>
              <a:t>two months, submit a realistic recovery plan to its regulator for approval, setting out how it intends to restore the position within six months</a:t>
            </a:r>
          </a:p>
          <a:p>
            <a:r>
              <a:rPr lang="en-GB" dirty="0" smtClean="0"/>
              <a:t>Time </a:t>
            </a:r>
            <a:r>
              <a:rPr lang="en-GB" dirty="0"/>
              <a:t>periods may be extended by regulator by three months, or in the event of an exceptional fall in financial markets seven years</a:t>
            </a:r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Breach of SCR</a:t>
            </a:r>
          </a:p>
        </p:txBody>
      </p:sp>
    </p:spTree>
    <p:extLst>
      <p:ext uri="{BB962C8B-B14F-4D97-AF65-F5344CB8AC3E}">
        <p14:creationId xmlns:p14="http://schemas.microsoft.com/office/powerpoint/2010/main" val="149689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dirty="0" smtClean="0"/>
              <a:t>Today's speakers</a:t>
            </a:r>
          </a:p>
        </p:txBody>
      </p:sp>
      <p:sp>
        <p:nvSpPr>
          <p:cNvPr id="18469" name="Line 16"/>
          <p:cNvSpPr>
            <a:spLocks noChangeShapeType="1"/>
          </p:cNvSpPr>
          <p:nvPr/>
        </p:nvSpPr>
        <p:spPr bwMode="auto">
          <a:xfrm flipV="1">
            <a:off x="453418" y="2470530"/>
            <a:ext cx="2590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925" tIns="38963" rIns="77925" bIns="38963"/>
          <a:lstStyle/>
          <a:p>
            <a:endParaRPr lang="en-GB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181263" y="1915519"/>
            <a:ext cx="2086486" cy="555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25" tIns="38963" rIns="77925" bIns="3896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700" b="1" dirty="0"/>
              <a:t>Charles Rix</a:t>
            </a:r>
            <a:br>
              <a:rPr lang="en-GB" sz="700" b="1" dirty="0"/>
            </a:br>
            <a:r>
              <a:rPr lang="en-GB" sz="600" dirty="0"/>
              <a:t>Head of Insurance Industry Sector</a:t>
            </a:r>
            <a:br>
              <a:rPr lang="en-GB" sz="600" dirty="0"/>
            </a:br>
            <a:r>
              <a:rPr lang="en-GB" sz="600" dirty="0"/>
              <a:t>Partner</a:t>
            </a:r>
            <a:r>
              <a:rPr lang="en-GB" sz="600" dirty="0" smtClean="0"/>
              <a:t>, </a:t>
            </a:r>
            <a:r>
              <a:rPr lang="en-GB" sz="600" dirty="0" smtClean="0"/>
              <a:t>London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 smtClean="0"/>
              <a:t>T </a:t>
            </a:r>
            <a:r>
              <a:rPr lang="en-GB" sz="600" dirty="0"/>
              <a:t>+44 20 7296 5425</a:t>
            </a:r>
            <a:br>
              <a:rPr lang="en-GB" sz="600" dirty="0"/>
            </a:br>
            <a:r>
              <a:rPr lang="en-GB" sz="600" dirty="0" smtClean="0"/>
              <a:t>charles.rix@hoganlovells.com</a:t>
            </a:r>
            <a:endParaRPr lang="en-GB" sz="600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418" y="1784938"/>
            <a:ext cx="685772" cy="68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325816" y="2854257"/>
            <a:ext cx="8568000" cy="11574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700" dirty="0" smtClean="0"/>
              <a:t>Please submit your questions online during today's webinar, or send them by e-mail to any of our contacts.</a:t>
            </a:r>
            <a:endParaRPr lang="en-GB" sz="1700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3230524" y="2484422"/>
            <a:ext cx="2590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925" tIns="38963" rIns="77925" bIns="38963"/>
          <a:lstStyle/>
          <a:p>
            <a:endParaRPr lang="en-GB" dirty="0"/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940194" y="1975543"/>
            <a:ext cx="2086486" cy="46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25" tIns="38963" rIns="77925" bIns="3896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700" b="1" dirty="0" smtClean="0"/>
              <a:t>John Gilbert</a:t>
            </a:r>
            <a:r>
              <a:rPr lang="en-GB" sz="700" b="1" dirty="0"/>
              <a:t/>
            </a:r>
            <a:br>
              <a:rPr lang="en-GB" sz="700" b="1" dirty="0"/>
            </a:br>
            <a:r>
              <a:rPr lang="en-GB" sz="600" dirty="0" smtClean="0"/>
              <a:t>Consultant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/>
              <a:t>T +44 20 7296 </a:t>
            </a:r>
            <a:r>
              <a:rPr lang="en-GB" sz="600" dirty="0" smtClean="0"/>
              <a:t>2352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 smtClean="0"/>
              <a:t>john.gilbert@hoganlovells.com</a:t>
            </a:r>
            <a:endParaRPr lang="en-GB" sz="600" dirty="0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6016018" y="2489580"/>
            <a:ext cx="2590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925" tIns="38963" rIns="77925" bIns="38963"/>
          <a:lstStyle/>
          <a:p>
            <a:endParaRPr lang="en-GB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725688" y="1990226"/>
            <a:ext cx="2086486" cy="46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25" tIns="38963" rIns="77925" bIns="3896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700" b="1" dirty="0" smtClean="0"/>
              <a:t>Jonathan Russell</a:t>
            </a:r>
            <a:r>
              <a:rPr lang="en-GB" sz="700" b="1" dirty="0"/>
              <a:t/>
            </a:r>
            <a:br>
              <a:rPr lang="en-GB" sz="700" b="1" dirty="0"/>
            </a:br>
            <a:r>
              <a:rPr lang="en-GB" sz="600" dirty="0" smtClean="0"/>
              <a:t>Senior Associate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/>
              <a:t>T +44 20 7296 </a:t>
            </a:r>
            <a:r>
              <a:rPr lang="en-GB" sz="600" dirty="0" smtClean="0"/>
              <a:t>5812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 smtClean="0"/>
              <a:t>jonathan.russell@hoganlovells.com</a:t>
            </a:r>
            <a:endParaRPr lang="en-GB" sz="600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6018" y="1803988"/>
            <a:ext cx="685772" cy="68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584" y="1792058"/>
            <a:ext cx="689610" cy="689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56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smtClean="0"/>
              <a:t>|  </a:t>
            </a:r>
            <a:fld id="{6967D197-2218-4700-B211-63EF06F51A7E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Entity Name Placeholder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smtClean="0"/>
              <a:t>Hogan Lovells</a:t>
            </a:r>
          </a:p>
        </p:txBody>
      </p:sp>
      <p:sp>
        <p:nvSpPr>
          <p:cNvPr id="3" name="Content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Changes </a:t>
            </a:r>
            <a:r>
              <a:rPr lang="en-GB" dirty="0"/>
              <a:t>made by Solvency II</a:t>
            </a:r>
          </a:p>
          <a:p>
            <a:pPr lvl="1"/>
            <a:r>
              <a:rPr lang="en-GB" dirty="0"/>
              <a:t>removal of requirement to invest in only specified categories of assets (admissible assets) to cover technical provisions</a:t>
            </a:r>
          </a:p>
          <a:p>
            <a:pPr lvl="1"/>
            <a:r>
              <a:rPr lang="en-GB" dirty="0"/>
              <a:t>removal of asset and counterparty exposure limits</a:t>
            </a:r>
          </a:p>
          <a:p>
            <a:pPr lvl="1"/>
            <a:r>
              <a:rPr lang="en-GB" dirty="0"/>
              <a:t>application of the prudent person principle to all assets of firms, with capital charges for different asset </a:t>
            </a:r>
            <a:r>
              <a:rPr lang="en-GB" dirty="0" smtClean="0"/>
              <a:t>classes</a:t>
            </a:r>
          </a:p>
          <a:p>
            <a:r>
              <a:rPr lang="en-GB" dirty="0"/>
              <a:t>Change in investment strategies a trend since the financial crisis</a:t>
            </a:r>
          </a:p>
          <a:p>
            <a:pPr lvl="1"/>
            <a:r>
              <a:rPr lang="en-GB" dirty="0"/>
              <a:t>infrastructure investments, loan portfolios, commercial real estate debt</a:t>
            </a:r>
          </a:p>
          <a:p>
            <a:r>
              <a:rPr lang="en-GB" dirty="0" smtClean="0"/>
              <a:t>Matching adjustment approvals?</a:t>
            </a:r>
            <a:endParaRPr lang="en-GB" dirty="0"/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Investments</a:t>
            </a:r>
          </a:p>
        </p:txBody>
      </p:sp>
    </p:spTree>
    <p:extLst>
      <p:ext uri="{BB962C8B-B14F-4D97-AF65-F5344CB8AC3E}">
        <p14:creationId xmlns:p14="http://schemas.microsoft.com/office/powerpoint/2010/main" val="163648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 smtClean="0"/>
              <a:t>The most common method for merging or transferring specific portfolios of business</a:t>
            </a:r>
            <a:endParaRPr lang="en-GB" dirty="0"/>
          </a:p>
          <a:p>
            <a:r>
              <a:rPr lang="en-GB" dirty="0" smtClean="0"/>
              <a:t>Recent points of regulatory focus</a:t>
            </a:r>
            <a:endParaRPr lang="en-GB" dirty="0"/>
          </a:p>
          <a:p>
            <a:pPr lvl="1"/>
            <a:r>
              <a:rPr lang="en-GB" dirty="0" smtClean="0"/>
              <a:t>Scope of the IE's analysis of the firms' actuarial methodology and assumptions </a:t>
            </a:r>
          </a:p>
          <a:p>
            <a:pPr lvl="1"/>
            <a:r>
              <a:rPr lang="en-GB" dirty="0" smtClean="0"/>
              <a:t>The IE's independence: </a:t>
            </a:r>
            <a:r>
              <a:rPr lang="en-GB" dirty="0" err="1"/>
              <a:t>firmwide</a:t>
            </a:r>
            <a:r>
              <a:rPr lang="en-GB" dirty="0"/>
              <a:t> basis rather than an individual </a:t>
            </a:r>
            <a:r>
              <a:rPr lang="en-GB" dirty="0" smtClean="0"/>
              <a:t>basis</a:t>
            </a:r>
          </a:p>
          <a:p>
            <a:pPr lvl="1"/>
            <a:r>
              <a:rPr lang="en-GB" dirty="0" smtClean="0"/>
              <a:t>Amendment provisions</a:t>
            </a:r>
          </a:p>
          <a:p>
            <a:pPr lvl="1"/>
            <a:r>
              <a:rPr lang="en-GB" dirty="0" smtClean="0"/>
              <a:t>Governance and conflicts of interest</a:t>
            </a:r>
            <a:endParaRPr lang="en-GB" dirty="0"/>
          </a:p>
          <a:p>
            <a:pPr lvl="1"/>
            <a:r>
              <a:rPr lang="en-GB" i="1" dirty="0" smtClean="0"/>
              <a:t>Re Excess Insurance – </a:t>
            </a:r>
            <a:r>
              <a:rPr lang="en-GB" dirty="0" smtClean="0"/>
              <a:t>a trend towards disclosure of material legal advice to the Court and IE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Transfers of engagements and Part VIIs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38172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Any questions?</a:t>
            </a:r>
            <a:endParaRPr lang="en-GB" b="1" dirty="0" smtClean="0"/>
          </a:p>
        </p:txBody>
      </p:sp>
      <p:sp>
        <p:nvSpPr>
          <p:cNvPr id="18469" name="Line 16"/>
          <p:cNvSpPr>
            <a:spLocks noChangeShapeType="1"/>
          </p:cNvSpPr>
          <p:nvPr/>
        </p:nvSpPr>
        <p:spPr bwMode="auto">
          <a:xfrm flipV="1">
            <a:off x="453418" y="2470530"/>
            <a:ext cx="2590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925" tIns="38963" rIns="77925" bIns="38963"/>
          <a:lstStyle/>
          <a:p>
            <a:endParaRPr lang="en-GB" dirty="0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1181263" y="1915519"/>
            <a:ext cx="2086486" cy="555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25" tIns="38963" rIns="77925" bIns="3896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700" b="1" dirty="0"/>
              <a:t>Charles Rix</a:t>
            </a:r>
            <a:br>
              <a:rPr lang="en-GB" sz="700" b="1" dirty="0"/>
            </a:br>
            <a:r>
              <a:rPr lang="en-GB" sz="600" dirty="0"/>
              <a:t>Head of Insurance Industry Sector</a:t>
            </a:r>
            <a:br>
              <a:rPr lang="en-GB" sz="600" dirty="0"/>
            </a:br>
            <a:r>
              <a:rPr lang="en-GB" sz="600" dirty="0"/>
              <a:t>Partner</a:t>
            </a:r>
            <a:r>
              <a:rPr lang="en-GB" sz="600" dirty="0" smtClean="0"/>
              <a:t>, </a:t>
            </a:r>
            <a:r>
              <a:rPr lang="en-GB" sz="600" dirty="0" smtClean="0"/>
              <a:t>London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 smtClean="0"/>
              <a:t>T </a:t>
            </a:r>
            <a:r>
              <a:rPr lang="en-GB" sz="600" dirty="0"/>
              <a:t>+44 20 7296 5425</a:t>
            </a:r>
            <a:br>
              <a:rPr lang="en-GB" sz="600" dirty="0"/>
            </a:br>
            <a:r>
              <a:rPr lang="en-GB" sz="600" dirty="0" smtClean="0"/>
              <a:t>charles.rix@hoganlovells.com</a:t>
            </a:r>
            <a:endParaRPr lang="en-GB" sz="600" dirty="0"/>
          </a:p>
        </p:txBody>
      </p: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3418" y="1784938"/>
            <a:ext cx="685772" cy="68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325816" y="2854257"/>
            <a:ext cx="8568000" cy="11574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700" dirty="0" smtClean="0"/>
              <a:t>Please submit your questions online during today's webinar, or send them by e-mail to any of our contacts.</a:t>
            </a:r>
            <a:endParaRPr lang="en-GB" sz="1700" u="sng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1700" dirty="0"/>
          </a:p>
          <a:p>
            <a:pPr marL="0" indent="0">
              <a:buNone/>
            </a:pPr>
            <a:endParaRPr lang="en-GB" sz="1700" dirty="0"/>
          </a:p>
        </p:txBody>
      </p:sp>
      <p:sp>
        <p:nvSpPr>
          <p:cNvPr id="13" name="Line 16"/>
          <p:cNvSpPr>
            <a:spLocks noChangeShapeType="1"/>
          </p:cNvSpPr>
          <p:nvPr/>
        </p:nvSpPr>
        <p:spPr bwMode="auto">
          <a:xfrm flipV="1">
            <a:off x="3230524" y="2484422"/>
            <a:ext cx="2590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925" tIns="38963" rIns="77925" bIns="38963"/>
          <a:lstStyle/>
          <a:p>
            <a:endParaRPr lang="en-GB" dirty="0"/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940194" y="1975543"/>
            <a:ext cx="2086486" cy="46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25" tIns="38963" rIns="77925" bIns="3896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700" b="1" dirty="0" smtClean="0"/>
              <a:t>John Gilbert</a:t>
            </a:r>
            <a:r>
              <a:rPr lang="en-GB" sz="700" b="1" dirty="0"/>
              <a:t/>
            </a:r>
            <a:br>
              <a:rPr lang="en-GB" sz="700" b="1" dirty="0"/>
            </a:br>
            <a:r>
              <a:rPr lang="en-GB" sz="600" dirty="0" smtClean="0"/>
              <a:t>Consultant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/>
              <a:t>T +44 20 7296 </a:t>
            </a:r>
            <a:r>
              <a:rPr lang="en-GB" sz="600" dirty="0" smtClean="0"/>
              <a:t>2352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 smtClean="0"/>
              <a:t>john.gilbert@hoganlovells.com</a:t>
            </a:r>
            <a:endParaRPr lang="en-GB" sz="600" dirty="0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6016018" y="2489580"/>
            <a:ext cx="25908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77925" tIns="38963" rIns="77925" bIns="38963"/>
          <a:lstStyle/>
          <a:p>
            <a:endParaRPr lang="en-GB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6725688" y="1990226"/>
            <a:ext cx="2086486" cy="46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925" tIns="38963" rIns="77925" bIns="3896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Geneva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GB" sz="700" b="1" dirty="0" smtClean="0"/>
              <a:t>Jonathan Russell</a:t>
            </a:r>
            <a:r>
              <a:rPr lang="en-GB" sz="700" b="1" dirty="0"/>
              <a:t/>
            </a:r>
            <a:br>
              <a:rPr lang="en-GB" sz="700" b="1" dirty="0"/>
            </a:br>
            <a:r>
              <a:rPr lang="en-GB" sz="600" dirty="0" smtClean="0"/>
              <a:t>Senior Associate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/>
              <a:t>T +44 20 7296 </a:t>
            </a:r>
            <a:r>
              <a:rPr lang="en-GB" sz="600" dirty="0" smtClean="0"/>
              <a:t>5812</a:t>
            </a:r>
            <a:r>
              <a:rPr lang="en-GB" sz="600" dirty="0"/>
              <a:t/>
            </a:r>
            <a:br>
              <a:rPr lang="en-GB" sz="600" dirty="0"/>
            </a:br>
            <a:r>
              <a:rPr lang="en-GB" sz="600" dirty="0" smtClean="0"/>
              <a:t>jonathan.russell@hoganlovells.com</a:t>
            </a:r>
            <a:endParaRPr lang="en-GB" sz="600" dirty="0"/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6018" y="1803988"/>
            <a:ext cx="685772" cy="68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584" y="1792058"/>
            <a:ext cx="689610" cy="689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46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urLogo"/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6" name="Cover Additional Title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September 2016</a:t>
            </a:r>
          </a:p>
          <a:p>
            <a:endParaRPr lang="en-US" dirty="0"/>
          </a:p>
        </p:txBody>
      </p:sp>
      <p:sp>
        <p:nvSpPr>
          <p:cNvPr id="5" name="Cover Title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Update </a:t>
            </a:r>
            <a:r>
              <a:rPr lang="en-GB" sz="2800" dirty="0"/>
              <a:t>for </a:t>
            </a:r>
            <a:r>
              <a:rPr lang="en-GB" sz="2800" dirty="0" smtClean="0"/>
              <a:t>life insurance mutuals</a:t>
            </a:r>
            <a:r>
              <a:rPr lang="en-GB" sz="2800" dirty="0"/>
              <a:t>: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>Brexit</a:t>
            </a:r>
            <a:r>
              <a:rPr lang="en-GB" sz="2800" dirty="0"/>
              <a:t>, </a:t>
            </a:r>
            <a:r>
              <a:rPr lang="en-GB" sz="2800" dirty="0" smtClean="0"/>
              <a:t>mutual deferred shares </a:t>
            </a:r>
            <a:br>
              <a:rPr lang="en-GB" sz="2800" dirty="0" smtClean="0"/>
            </a:br>
            <a:r>
              <a:rPr lang="en-GB" sz="2800" dirty="0" smtClean="0"/>
              <a:t>and other developments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86128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091" y="2609850"/>
            <a:ext cx="3661961" cy="2238374"/>
          </a:xfrm>
          <a:prstGeom prst="rect">
            <a:avLst/>
          </a:prstGeom>
        </p:spPr>
      </p:pic>
      <p:sp>
        <p:nvSpPr>
          <p:cNvPr id="5" name="Slide Number"/>
          <p:cNvSpPr>
            <a:spLocks noGrp="1"/>
          </p:cNvSpPr>
          <p:nvPr>
            <p:ph type="sldNum" sz="quarter" idx="4"/>
          </p:nvPr>
        </p:nvSpPr>
        <p:spPr>
          <a:xfrm>
            <a:off x="8695778" y="4834959"/>
            <a:ext cx="286296" cy="215444"/>
          </a:xfrm>
        </p:spPr>
        <p:txBody>
          <a:bodyPr/>
          <a:lstStyle/>
          <a:p>
            <a:r>
              <a:rPr lang="en-US" dirty="0" smtClean="0"/>
              <a:t>|  </a:t>
            </a:r>
            <a:fld id="{6967D197-2218-4700-B211-63EF06F51A7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Entity Name Placeholder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en-US" dirty="0" smtClean="0"/>
              <a:t>Hogan Lovells</a:t>
            </a:r>
          </a:p>
        </p:txBody>
      </p:sp>
      <p:sp>
        <p:nvSpPr>
          <p:cNvPr id="3" name="Content"/>
          <p:cNvSpPr>
            <a:spLocks noGrp="1"/>
          </p:cNvSpPr>
          <p:nvPr>
            <p:ph sz="quarter" idx="12"/>
          </p:nvPr>
        </p:nvSpPr>
        <p:spPr>
          <a:xfrm>
            <a:off x="288000" y="900000"/>
            <a:ext cx="5493675" cy="393781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dirty="0" smtClean="0"/>
              <a:t>The Brexit process and its impact on life insurance mutuals</a:t>
            </a:r>
          </a:p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dirty="0" smtClean="0"/>
              <a:t>Mutual deferred shares</a:t>
            </a:r>
          </a:p>
          <a:p>
            <a:pPr>
              <a:spcBef>
                <a:spcPts val="1200"/>
              </a:spcBef>
              <a:buClr>
                <a:schemeClr val="tx2"/>
              </a:buClr>
            </a:pPr>
            <a:r>
              <a:rPr lang="en-GB" dirty="0" smtClean="0"/>
              <a:t>Developments in insurance industry M&amp;A</a:t>
            </a:r>
          </a:p>
          <a:p>
            <a:pPr marL="0" indent="0">
              <a:spcBef>
                <a:spcPts val="1200"/>
              </a:spcBef>
              <a:buClr>
                <a:schemeClr val="tx2"/>
              </a:buClr>
              <a:buNone/>
            </a:pPr>
            <a:endParaRPr lang="en-GB" dirty="0" smtClean="0"/>
          </a:p>
          <a:p>
            <a:pPr marL="0" indent="0">
              <a:spcBef>
                <a:spcPts val="1200"/>
              </a:spcBef>
              <a:buClr>
                <a:schemeClr val="tx2"/>
              </a:buClr>
              <a:buNone/>
            </a:pPr>
            <a:endParaRPr lang="en-US" dirty="0"/>
          </a:p>
        </p:txBody>
      </p:sp>
      <p:sp>
        <p:nvSpPr>
          <p:cNvPr id="2" name="Slide Title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for today's webinar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738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GB" sz="1700" b="1" dirty="0" smtClean="0"/>
              <a:t>Article 50</a:t>
            </a:r>
          </a:p>
          <a:p>
            <a:pPr lvl="1"/>
            <a:r>
              <a:rPr lang="en-GB" sz="1700" dirty="0"/>
              <a:t>2 years from </a:t>
            </a:r>
            <a:r>
              <a:rPr lang="en-GB" sz="1700" dirty="0" smtClean="0"/>
              <a:t>notice</a:t>
            </a:r>
          </a:p>
          <a:p>
            <a:pPr lvl="1"/>
            <a:r>
              <a:rPr lang="en-GB" sz="1700" dirty="0" smtClean="0"/>
              <a:t>Start </a:t>
            </a:r>
            <a:r>
              <a:rPr lang="en-GB" sz="1700" dirty="0"/>
              <a:t>gun is in UK's hands – or is it</a:t>
            </a:r>
            <a:r>
              <a:rPr lang="en-GB" sz="1700" dirty="0" smtClean="0"/>
              <a:t>?</a:t>
            </a:r>
          </a:p>
          <a:p>
            <a:r>
              <a:rPr lang="en-GB" sz="1700" b="1" dirty="0"/>
              <a:t>Regulatory position </a:t>
            </a:r>
            <a:r>
              <a:rPr lang="en-GB" sz="1700" dirty="0"/>
              <a:t>- on-going compliance with existing regulations until Brexit</a:t>
            </a:r>
          </a:p>
          <a:p>
            <a:r>
              <a:rPr lang="en-GB" sz="1700" b="1" dirty="0" smtClean="0"/>
              <a:t>High level issues</a:t>
            </a:r>
          </a:p>
          <a:p>
            <a:pPr lvl="1"/>
            <a:r>
              <a:rPr lang="en-GB" sz="1700" dirty="0" smtClean="0"/>
              <a:t>EEA market access (passporting)</a:t>
            </a:r>
            <a:endParaRPr lang="en-GB" sz="1700" dirty="0"/>
          </a:p>
          <a:p>
            <a:pPr lvl="1"/>
            <a:r>
              <a:rPr lang="en-GB" sz="1700" dirty="0"/>
              <a:t>Access for EEA firms to the UK insurance market </a:t>
            </a:r>
            <a:endParaRPr lang="en-GB" sz="1700" dirty="0" smtClean="0"/>
          </a:p>
          <a:p>
            <a:pPr lvl="1"/>
            <a:r>
              <a:rPr lang="en-GB" sz="1700" dirty="0" smtClean="0"/>
              <a:t>Solvency II equivalence</a:t>
            </a:r>
            <a:endParaRPr lang="en-GB" sz="1700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Brexit process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24585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5</a:t>
            </a:fld>
            <a:endParaRPr lang="en-GB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965804618"/>
              </p:ext>
            </p:extLst>
          </p:nvPr>
        </p:nvGraphicFramePr>
        <p:xfrm>
          <a:off x="259078" y="1003585"/>
          <a:ext cx="8595361" cy="25654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148840"/>
                <a:gridCol w="1672124"/>
                <a:gridCol w="1518013"/>
                <a:gridCol w="32563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Regime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Passporting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Influence over</a:t>
                      </a:r>
                      <a:r>
                        <a:rPr lang="en-GB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EU legislation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Comment</a:t>
                      </a:r>
                      <a:endParaRPr lang="en-GB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EEA</a:t>
                      </a:r>
                      <a:r>
                        <a:rPr lang="en-GB" baseline="0" dirty="0" smtClean="0"/>
                        <a:t> (Norway Model)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Consultation rights</a:t>
                      </a:r>
                      <a:r>
                        <a:rPr lang="en-GB" baseline="0" dirty="0" smtClean="0"/>
                        <a:t> – no veto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dirty="0" smtClean="0"/>
                        <a:t>Retains</a:t>
                      </a:r>
                      <a:r>
                        <a:rPr lang="en-GB" baseline="0" dirty="0" smtClean="0"/>
                        <a:t> access to EEA Market</a:t>
                      </a:r>
                    </a:p>
                    <a:p>
                      <a:pPr algn="just"/>
                      <a:r>
                        <a:rPr lang="en-GB" baseline="0" dirty="0" smtClean="0"/>
                        <a:t>Requires free movement of persons</a:t>
                      </a:r>
                    </a:p>
                    <a:p>
                      <a:pPr algn="just"/>
                      <a:r>
                        <a:rPr lang="en-GB" baseline="0" dirty="0" smtClean="0"/>
                        <a:t>Potentially quickest to implement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Co-operation</a:t>
                      </a:r>
                      <a:r>
                        <a:rPr lang="en-GB" baseline="0" dirty="0" smtClean="0"/>
                        <a:t> Agreements (Swiss Model)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Depends</a:t>
                      </a:r>
                      <a:r>
                        <a:rPr lang="en-GB" baseline="0" dirty="0" smtClean="0"/>
                        <a:t> on what is negotiated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dirty="0" smtClean="0"/>
                        <a:t>Passporting conditional on free movement of persons?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Comprehensive</a:t>
                      </a:r>
                      <a:r>
                        <a:rPr lang="en-GB" baseline="0" dirty="0" smtClean="0"/>
                        <a:t> Free Trade Agreement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Depends on what is negotiated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GB" dirty="0" smtClean="0"/>
                        <a:t>Time</a:t>
                      </a:r>
                      <a:r>
                        <a:rPr lang="en-GB" baseline="0" dirty="0" smtClean="0"/>
                        <a:t> consuming to negotiate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Passporting conditional on free movement of persons?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Reliance on WTO rules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might the UK agree?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529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Assess </a:t>
            </a:r>
            <a:r>
              <a:rPr lang="en-GB" dirty="0"/>
              <a:t>impact and identify </a:t>
            </a:r>
            <a:r>
              <a:rPr lang="en-GB" dirty="0" smtClean="0"/>
              <a:t>priorities</a:t>
            </a:r>
          </a:p>
          <a:p>
            <a:r>
              <a:rPr lang="en-GB" dirty="0" smtClean="0"/>
              <a:t>Develop contingency plans</a:t>
            </a:r>
          </a:p>
          <a:p>
            <a:r>
              <a:rPr lang="en-GB" dirty="0" smtClean="0"/>
              <a:t>Engage in lobbying now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/>
              <a:t>Start now to help shape the policy </a:t>
            </a:r>
            <a:r>
              <a:rPr lang="en-GB" dirty="0" smtClean="0"/>
              <a:t>agenda - opportunity </a:t>
            </a:r>
            <a:r>
              <a:rPr lang="en-GB" dirty="0"/>
              <a:t>to lead change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 smtClean="0"/>
              <a:t>Lack </a:t>
            </a:r>
            <a:r>
              <a:rPr lang="en-GB" dirty="0"/>
              <a:t>of UK capacity and experience of </a:t>
            </a:r>
            <a:r>
              <a:rPr lang="en-GB" dirty="0" smtClean="0"/>
              <a:t>negotiation - </a:t>
            </a:r>
            <a:r>
              <a:rPr lang="en-GB" dirty="0"/>
              <a:t>business needs to fill the gap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GB" dirty="0" smtClean="0"/>
              <a:t>Need </a:t>
            </a:r>
            <a:r>
              <a:rPr lang="en-GB" dirty="0"/>
              <a:t>to influence via multiple routes </a:t>
            </a:r>
            <a:r>
              <a:rPr lang="en-GB" dirty="0" smtClean="0"/>
              <a:t>- </a:t>
            </a:r>
            <a:r>
              <a:rPr lang="en-GB" dirty="0"/>
              <a:t>Brussels, London and other key </a:t>
            </a:r>
            <a:r>
              <a:rPr lang="en-GB" dirty="0" smtClean="0"/>
              <a:t>capitals</a:t>
            </a:r>
          </a:p>
          <a:p>
            <a:pPr marL="0" indent="0">
              <a:buNone/>
            </a:pPr>
            <a:endParaRPr lang="en-GB" dirty="0"/>
          </a:p>
          <a:p>
            <a:pPr lvl="1">
              <a:buFont typeface="Wingdings" panose="05000000000000000000" pitchFamily="2" charset="2"/>
              <a:buChar char="§"/>
            </a:pPr>
            <a:endParaRPr lang="en-GB" dirty="0"/>
          </a:p>
          <a:p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should you do now?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270840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UK insurer and EEA insurer with passporting rights</a:t>
            </a:r>
          </a:p>
          <a:p>
            <a:r>
              <a:rPr lang="en-GB" dirty="0" smtClean="0"/>
              <a:t>EEA insurer with passporting rights with UK branch authorised to conduct insurance business in the UK</a:t>
            </a:r>
          </a:p>
          <a:p>
            <a:r>
              <a:rPr lang="en-GB" dirty="0" smtClean="0"/>
              <a:t>Part VII FSMA</a:t>
            </a:r>
          </a:p>
          <a:p>
            <a:r>
              <a:rPr lang="en-GB" dirty="0" smtClean="0"/>
              <a:t>Convert to a Societas Europaea?</a:t>
            </a:r>
          </a:p>
          <a:p>
            <a:r>
              <a:rPr lang="en-GB" dirty="0" smtClean="0"/>
              <a:t>Some restructuring mechanisms may only be available until Brexit (eg SE and cross-border merger process).  For mechanisms that are available post-Brexit, recognition of UK court order may be an issue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Restructuring options for UK insurers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524718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/>
              <a:t>Impact on existing business operations</a:t>
            </a:r>
          </a:p>
          <a:p>
            <a:r>
              <a:rPr lang="en-GB" dirty="0"/>
              <a:t>Impact on value of investments</a:t>
            </a:r>
          </a:p>
          <a:p>
            <a:r>
              <a:rPr lang="en-GB" dirty="0" smtClean="0"/>
              <a:t>Recalculation of technical provisions and capital requirement</a:t>
            </a:r>
          </a:p>
          <a:p>
            <a:r>
              <a:rPr lang="en-GB" dirty="0" smtClean="0"/>
              <a:t>Will termination </a:t>
            </a:r>
            <a:r>
              <a:rPr lang="en-GB" dirty="0"/>
              <a:t>rights or collateral provisions </a:t>
            </a:r>
            <a:r>
              <a:rPr lang="en-GB" dirty="0" smtClean="0"/>
              <a:t>be </a:t>
            </a:r>
            <a:r>
              <a:rPr lang="en-GB" dirty="0"/>
              <a:t>triggered?</a:t>
            </a:r>
          </a:p>
          <a:p>
            <a:r>
              <a:rPr lang="en-GB" dirty="0"/>
              <a:t>Impact on conditionality (eg MAC clauses)</a:t>
            </a:r>
          </a:p>
          <a:p>
            <a:r>
              <a:rPr lang="en-GB" dirty="0"/>
              <a:t>Anticipating Brexit in new </a:t>
            </a:r>
            <a:r>
              <a:rPr lang="en-GB" dirty="0" smtClean="0"/>
              <a:t>contracts – retaining flexibility</a:t>
            </a: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on existing business operations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4059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r"/>
            <a:r>
              <a:rPr lang="de-DE" dirty="0" smtClean="0"/>
              <a:t>Hogan Lovells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GB" dirty="0" smtClean="0"/>
              <a:t>|  </a:t>
            </a:r>
            <a:fld id="{6967D197-2218-4700-B211-63EF06F51A7E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GB" dirty="0"/>
              <a:t>Guarantees available to policyholders under policy terms have become more expensive</a:t>
            </a:r>
          </a:p>
          <a:p>
            <a:r>
              <a:rPr lang="en-GB" dirty="0" smtClean="0"/>
              <a:t>Options</a:t>
            </a:r>
            <a:r>
              <a:rPr lang="en-GB" dirty="0"/>
              <a:t>:</a:t>
            </a:r>
          </a:p>
          <a:p>
            <a:pPr lvl="1"/>
            <a:r>
              <a:rPr lang="en-GB" dirty="0"/>
              <a:t>Can the original policy terms be enforced?</a:t>
            </a:r>
          </a:p>
          <a:p>
            <a:pPr lvl="1"/>
            <a:r>
              <a:rPr lang="en-GB" dirty="0"/>
              <a:t>Do policy terms permit any amendments?</a:t>
            </a:r>
          </a:p>
          <a:p>
            <a:pPr lvl="1"/>
            <a:r>
              <a:rPr lang="en-GB" dirty="0"/>
              <a:t>Can any business be hived off into a separate sub-fund?</a:t>
            </a:r>
          </a:p>
          <a:p>
            <a:pPr lvl="1"/>
            <a:r>
              <a:rPr lang="en-GB" dirty="0"/>
              <a:t>Can guarantees be compromised under a scheme of arrangement?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Impact of lower interest rates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55492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Hogan Lovells">
      <a:dk1>
        <a:srgbClr val="4D5357"/>
      </a:dk1>
      <a:lt1>
        <a:srgbClr val="FFFFFF"/>
      </a:lt1>
      <a:dk2>
        <a:srgbClr val="2C5E4F"/>
      </a:dk2>
      <a:lt2>
        <a:srgbClr val="BED600"/>
      </a:lt2>
      <a:accent1>
        <a:srgbClr val="58A618"/>
      </a:accent1>
      <a:accent2>
        <a:srgbClr val="AAA38E"/>
      </a:accent2>
      <a:accent3>
        <a:srgbClr val="4B2942"/>
      </a:accent3>
      <a:accent4>
        <a:srgbClr val="5482AB"/>
      </a:accent4>
      <a:accent5>
        <a:srgbClr val="BEC5C2"/>
      </a:accent5>
      <a:accent6>
        <a:srgbClr val="557630"/>
      </a:accent6>
      <a:hlink>
        <a:srgbClr val="C50084"/>
      </a:hlink>
      <a:folHlink>
        <a:srgbClr val="FFA100"/>
      </a:folHlink>
    </a:clrScheme>
    <a:fontScheme name="HL_Theme">
      <a:majorFont>
        <a:latin typeface="Calibri"/>
        <a:ea typeface="Arial"/>
        <a:cs typeface="Arial"/>
      </a:majorFont>
      <a:minorFont>
        <a:latin typeface="Georgia"/>
        <a:ea typeface="Georgia"/>
        <a:cs typeface="Georgia"/>
      </a:minorFont>
    </a:fontScheme>
    <a:fmtScheme name="New Theme">
      <a:fillStyleLst>
        <a:solidFill>
          <a:schemeClr val="phClr"/>
        </a:solidFill>
        <a:gradFill rotWithShape="1"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2700" cap="rnd" cmpd="sng" algn="ctr">
          <a:solidFill>
            <a:schemeClr val="phClr"/>
          </a:solidFill>
          <a:prstDash val="solid"/>
        </a:ln>
        <a:ln w="127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  <a:scene3d>
            <a:camera prst="orthographicFront" fov="0">
              <a:rot lat="0" lon="0" rev="0"/>
            </a:camera>
            <a:lightRig rig="threePt" dir="tl"/>
          </a:scene3d>
          <a:sp3d>
            <a:bevelT w="0" h="0"/>
          </a:sp3d>
        </a:effectStyle>
        <a:effectStyle>
          <a:effectLst/>
          <a:scene3d>
            <a:camera prst="orthographicFront" fov="0">
              <a:rot lat="0" lon="0" rev="0"/>
            </a:camera>
            <a:lightRig rig="threePt" dir="tl"/>
          </a:scene3d>
          <a:sp3d>
            <a:bevelT w="0" h="0"/>
          </a:sp3d>
        </a:effectStyle>
        <a:effectStyle>
          <a:effectLst/>
          <a:scene3d>
            <a:camera prst="orthographicFront" fov="0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 sz="110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16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1464</Words>
  <Application>Microsoft Office PowerPoint</Application>
  <PresentationFormat>On-screen Show (16:9)</PresentationFormat>
  <Paragraphs>236</Paragraphs>
  <Slides>23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Blank</vt:lpstr>
      <vt:lpstr>  Update for life insurance mutuals:  Brexit, mutual deferred shares  and other developments</vt:lpstr>
      <vt:lpstr>Today's speakers</vt:lpstr>
      <vt:lpstr>Topics for today's webinar</vt:lpstr>
      <vt:lpstr>The Brexit process</vt:lpstr>
      <vt:lpstr>What might the UK agree?</vt:lpstr>
      <vt:lpstr>What should you do now?</vt:lpstr>
      <vt:lpstr>Restructuring options for UK insurers</vt:lpstr>
      <vt:lpstr>Impact on existing business operations</vt:lpstr>
      <vt:lpstr>Impact of lower interest rates</vt:lpstr>
      <vt:lpstr>Mutual Deferred Shares – the story so far</vt:lpstr>
      <vt:lpstr>Mutual Deferred Shares</vt:lpstr>
      <vt:lpstr>Mutual Deferred Shares – HM Treasury consultation</vt:lpstr>
      <vt:lpstr>Mutual Deferred Shares – FCA consultation</vt:lpstr>
      <vt:lpstr>Mutual Deferred Shares – the uncertainties</vt:lpstr>
      <vt:lpstr>Other regulatory developments</vt:lpstr>
      <vt:lpstr>Recent M&amp;A market trends</vt:lpstr>
      <vt:lpstr>Impact of Solvency II on M&amp;A</vt:lpstr>
      <vt:lpstr>Public disclosure of financial information</vt:lpstr>
      <vt:lpstr>Breach of SCR</vt:lpstr>
      <vt:lpstr>Investments</vt:lpstr>
      <vt:lpstr>Transfers of engagements and Part VIIs</vt:lpstr>
      <vt:lpstr>Any questions?</vt:lpstr>
      <vt:lpstr>  Update for life insurance mutuals:  Brexit, mutual deferred shares  and other developments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2016-02-19T13:31:51Z</dcterms:created>
  <dcterms:modified xsi:type="dcterms:W3CDTF">2016-09-07T16:34:40Z</dcterms:modified>
</cp:coreProperties>
</file>