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8" r:id="rId2"/>
    <p:sldId id="368" r:id="rId3"/>
    <p:sldId id="369" r:id="rId4"/>
    <p:sldId id="366" r:id="rId5"/>
    <p:sldId id="372" r:id="rId6"/>
    <p:sldId id="343" r:id="rId7"/>
    <p:sldId id="340" r:id="rId8"/>
    <p:sldId id="341" r:id="rId9"/>
    <p:sldId id="34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44" r:id="rId18"/>
    <p:sldId id="345" r:id="rId19"/>
    <p:sldId id="346" r:id="rId20"/>
    <p:sldId id="362" r:id="rId21"/>
    <p:sldId id="373" r:id="rId22"/>
    <p:sldId id="370" r:id="rId23"/>
    <p:sldId id="364" r:id="rId24"/>
    <p:sldId id="352" r:id="rId25"/>
    <p:sldId id="347" r:id="rId26"/>
    <p:sldId id="360" r:id="rId27"/>
    <p:sldId id="361" r:id="rId28"/>
    <p:sldId id="365" r:id="rId29"/>
  </p:sldIdLst>
  <p:sldSz cx="9144000" cy="5143500" type="screen16x9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13B"/>
    <a:srgbClr val="557630"/>
    <a:srgbClr val="4D4D4D"/>
    <a:srgbClr val="D52B1E"/>
    <a:srgbClr val="00A599"/>
    <a:srgbClr val="C50084"/>
    <a:srgbClr val="FFA100"/>
    <a:srgbClr val="AAA38E"/>
    <a:srgbClr val="BEC5C2"/>
    <a:srgbClr val="548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CC09C39-9CE5-446E-AEAF-915892A51F0D}">
  <a:tblStyle styleId="{3FD0621C-DD2D-4F94-8DB7-DDE1EBF4787F}" styleName="HL_Table_1">
    <a:tblBg>
      <a:effect>
        <a:effectLst/>
      </a:effect>
    </a:tblBg>
    <a:wholeTbl>
      <a:tcTxStyle b="off" i="off">
        <a:fontRef idx="maj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4233" cap="flat" cmpd="sng" algn="ctr">
              <a:solidFill>
                <a:schemeClr val="phClr"/>
              </a:solidFill>
              <a:prstDash val="solid"/>
            </a:ln>
          </a:top>
          <a:bottom>
            <a:ln w="4233" cap="flat" cmpd="sng" algn="ctr">
              <a:solidFill>
                <a:schemeClr val="phClr"/>
              </a:solidFill>
              <a:prstDash val="solid"/>
            </a:ln>
          </a:bottom>
          <a:insideH>
            <a:ln w="4233" cap="flat" cmpd="sng" algn="ctr">
              <a:solidFill>
                <a:schemeClr val="phClr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firstRow>
      <a:tcTxStyle b="on" i="off">
        <a:fontRef idx="maj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4233" cap="flat" cmpd="sng" algn="ctr">
              <a:solidFill>
                <a:schemeClr val="phClr"/>
              </a:solidFill>
              <a:prstDash val="solid"/>
            </a:ln>
          </a:top>
          <a:bottom>
            <a:ln w="4233" cap="flat" cmpd="sng" algn="ctr">
              <a:solidFill>
                <a:schemeClr val="phClr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3CC09C39-9CE5-446E-AEAF-915892A51F0D}" styleName="HL_Table_2">
    <a:tblBg>
      <a:effect>
        <a:effectLst/>
      </a:effect>
    </a:tblBg>
    <a:wholeTbl>
      <a:tcTxStyle b="off" i="off">
        <a:fontRef idx="maj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4233" cap="flat" cmpd="sng" algn="ctr">
              <a:solidFill>
                <a:schemeClr val="phClr"/>
              </a:solidFill>
              <a:prstDash val="solid"/>
            </a:ln>
          </a:top>
          <a:bottom>
            <a:ln w="4233" cap="flat" cmpd="sng" algn="ctr">
              <a:solidFill>
                <a:schemeClr val="phClr"/>
              </a:solidFill>
              <a:prstDash val="solid"/>
            </a:ln>
          </a:bottom>
          <a:insideH>
            <a:ln w="4233" cap="flat" cmpd="sng" algn="ctr">
              <a:solidFill>
                <a:schemeClr val="phClr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ajor"/>
        <a:schemeClr val="tx1"/>
      </a:tcTxStyle>
      <a:tcStyle>
        <a:tcBdr/>
        <a:fill>
          <a:noFill/>
        </a:fill>
      </a:tcStyle>
    </a:band1H>
    <a:band2H>
      <a:tcTxStyle b="off" i="off">
        <a:fontRef idx="major"/>
        <a:schemeClr val="tx1"/>
      </a:tcTxStyle>
      <a:tcStyle>
        <a:tcBdr/>
        <a:fill>
          <a:solidFill>
            <a:schemeClr val="phClr">
              <a:alpha val="10000"/>
            </a:schemeClr>
          </a:solidFill>
        </a:fill>
      </a:tcStyle>
    </a:band2H>
    <a:firstRow>
      <a:tcTxStyle b="on" i="off">
        <a:fontRef idx="maj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4233" cap="flat" cmpd="sng" algn="ctr">
              <a:solidFill>
                <a:schemeClr val="phClr"/>
              </a:solidFill>
              <a:prstDash val="solid"/>
            </a:ln>
          </a:top>
          <a:bottom>
            <a:ln w="4233" cap="flat" cmpd="sng" algn="ctr">
              <a:solidFill>
                <a:schemeClr val="phClr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4" autoAdjust="0"/>
    <p:restoredTop sz="89706" autoAdjust="0"/>
  </p:normalViewPr>
  <p:slideViewPr>
    <p:cSldViewPr snapToGrid="0">
      <p:cViewPr>
        <p:scale>
          <a:sx n="100" d="100"/>
          <a:sy n="100" d="100"/>
        </p:scale>
        <p:origin x="-312" y="96"/>
      </p:cViewPr>
      <p:guideLst>
        <p:guide orient="horz" pos="887"/>
        <p:guide orient="horz" pos="1152"/>
        <p:guide orient="horz" pos="2833"/>
        <p:guide orient="horz" pos="2107"/>
        <p:guide pos="361"/>
        <p:guide pos="4298"/>
        <p:guide pos="55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12"/>
    </p:cViewPr>
  </p:sorterViewPr>
  <p:notesViewPr>
    <p:cSldViewPr snapToGrid="0" showGuides="1">
      <p:cViewPr varScale="1">
        <p:scale>
          <a:sx n="57" d="100"/>
          <a:sy n="57" d="100"/>
        </p:scale>
        <p:origin x="-2292" y="-84"/>
      </p:cViewPr>
      <p:guideLst>
        <p:guide orient="horz" pos="3156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61EA2-0F81-4E48-981E-54F0DE57DC56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C14806E-A528-4947-8FB1-FBF07299325B}">
      <dgm:prSet/>
      <dgm:spPr/>
      <dgm:t>
        <a:bodyPr/>
        <a:lstStyle/>
        <a:p>
          <a:pPr rtl="0"/>
          <a:r>
            <a:rPr lang="en-US" b="0" i="0" dirty="0" smtClean="0"/>
            <a:t>Robert D. Kyle, Partner, Washington, </a:t>
          </a:r>
          <a:r>
            <a:rPr lang="en-US" b="0" i="0" dirty="0" smtClean="0"/>
            <a:t>D.C.</a:t>
          </a:r>
          <a:endParaRPr lang="en-US" dirty="0"/>
        </a:p>
      </dgm:t>
    </dgm:pt>
    <dgm:pt modelId="{CCD91071-1B45-4ACB-B8B5-43D2081F6042}" type="parTrans" cxnId="{EE64CDD1-25F2-45BF-B5FA-2DB7CF36A682}">
      <dgm:prSet/>
      <dgm:spPr/>
      <dgm:t>
        <a:bodyPr/>
        <a:lstStyle/>
        <a:p>
          <a:endParaRPr lang="en-US"/>
        </a:p>
      </dgm:t>
    </dgm:pt>
    <dgm:pt modelId="{877916DA-FAFA-46A0-B8BF-FCCE7374346A}" type="sibTrans" cxnId="{EE64CDD1-25F2-45BF-B5FA-2DB7CF36A682}">
      <dgm:prSet/>
      <dgm:spPr/>
      <dgm:t>
        <a:bodyPr/>
        <a:lstStyle/>
        <a:p>
          <a:endParaRPr lang="en-US"/>
        </a:p>
      </dgm:t>
    </dgm:pt>
    <dgm:pt modelId="{9130A999-E44C-49FD-9512-0FFE9EBDFB89}">
      <dgm:prSet/>
      <dgm:spPr/>
      <dgm:t>
        <a:bodyPr/>
        <a:lstStyle/>
        <a:p>
          <a:pPr rtl="0"/>
          <a:r>
            <a:rPr lang="en-US" b="0" i="0" smtClean="0"/>
            <a:t>Juan Francisco Torres Landa, Managing Partner, Mexico</a:t>
          </a:r>
          <a:endParaRPr lang="en-US"/>
        </a:p>
      </dgm:t>
    </dgm:pt>
    <dgm:pt modelId="{7FB8E0E3-8567-4A81-B4C6-BF4DA1DAA617}" type="parTrans" cxnId="{CCA8989F-BED0-41AD-86A7-B1EFEB7C8DDB}">
      <dgm:prSet/>
      <dgm:spPr/>
      <dgm:t>
        <a:bodyPr/>
        <a:lstStyle/>
        <a:p>
          <a:endParaRPr lang="en-US"/>
        </a:p>
      </dgm:t>
    </dgm:pt>
    <dgm:pt modelId="{7AB88D37-4868-4689-875E-781EB4FFE18A}" type="sibTrans" cxnId="{CCA8989F-BED0-41AD-86A7-B1EFEB7C8DDB}">
      <dgm:prSet/>
      <dgm:spPr/>
      <dgm:t>
        <a:bodyPr/>
        <a:lstStyle/>
        <a:p>
          <a:endParaRPr lang="en-US"/>
        </a:p>
      </dgm:t>
    </dgm:pt>
    <dgm:pt modelId="{24C6E77F-FBF3-4A24-901D-69857602DD67}">
      <dgm:prSet/>
      <dgm:spPr/>
      <dgm:t>
        <a:bodyPr/>
        <a:lstStyle/>
        <a:p>
          <a:pPr rtl="0"/>
          <a:r>
            <a:rPr lang="en-US" b="0" i="0" dirty="0" smtClean="0"/>
            <a:t>Chandri Navarro, Partner, Washington, </a:t>
          </a:r>
          <a:r>
            <a:rPr lang="en-US" b="0" i="0" dirty="0" smtClean="0"/>
            <a:t>D.C.</a:t>
          </a:r>
          <a:endParaRPr lang="en-US" dirty="0"/>
        </a:p>
      </dgm:t>
    </dgm:pt>
    <dgm:pt modelId="{1146DB21-8D1E-4A5D-A0F1-EA6C6D6E8727}" type="parTrans" cxnId="{DE78FEC2-0F2B-4B53-BB96-E0CC6E037EC3}">
      <dgm:prSet/>
      <dgm:spPr/>
      <dgm:t>
        <a:bodyPr/>
        <a:lstStyle/>
        <a:p>
          <a:endParaRPr lang="en-US"/>
        </a:p>
      </dgm:t>
    </dgm:pt>
    <dgm:pt modelId="{9ED76509-FFB1-4F54-8A7D-FEE7B36D7485}" type="sibTrans" cxnId="{DE78FEC2-0F2B-4B53-BB96-E0CC6E037EC3}">
      <dgm:prSet/>
      <dgm:spPr/>
      <dgm:t>
        <a:bodyPr/>
        <a:lstStyle/>
        <a:p>
          <a:endParaRPr lang="en-US"/>
        </a:p>
      </dgm:t>
    </dgm:pt>
    <dgm:pt modelId="{38E4D72F-5BBA-41D3-8FB8-B3F6D2AFC0DD}">
      <dgm:prSet/>
      <dgm:spPr/>
      <dgm:t>
        <a:bodyPr/>
        <a:lstStyle/>
        <a:p>
          <a:pPr rtl="0"/>
          <a:r>
            <a:rPr lang="en-US" b="0" i="0" dirty="0" smtClean="0"/>
            <a:t>Warren H. Maruyama, Partner, Washington, </a:t>
          </a:r>
          <a:r>
            <a:rPr lang="en-US" b="0" i="0" dirty="0" smtClean="0"/>
            <a:t>D.C.</a:t>
          </a:r>
          <a:endParaRPr lang="en-US" dirty="0"/>
        </a:p>
      </dgm:t>
    </dgm:pt>
    <dgm:pt modelId="{33DDED31-4318-4685-BD81-67E2C75925B7}" type="parTrans" cxnId="{F57523A6-54CB-4BF5-883B-FA74E7A25CA7}">
      <dgm:prSet/>
      <dgm:spPr/>
      <dgm:t>
        <a:bodyPr/>
        <a:lstStyle/>
        <a:p>
          <a:endParaRPr lang="en-US"/>
        </a:p>
      </dgm:t>
    </dgm:pt>
    <dgm:pt modelId="{560D09A1-2AD1-4513-A5C4-52C8411411E9}" type="sibTrans" cxnId="{F57523A6-54CB-4BF5-883B-FA74E7A25CA7}">
      <dgm:prSet/>
      <dgm:spPr/>
      <dgm:t>
        <a:bodyPr/>
        <a:lstStyle/>
        <a:p>
          <a:endParaRPr lang="en-US"/>
        </a:p>
      </dgm:t>
    </dgm:pt>
    <dgm:pt modelId="{0CFCEB06-C678-4C72-A432-CF4D7960BB9F}">
      <dgm:prSet/>
      <dgm:spPr/>
      <dgm:t>
        <a:bodyPr/>
        <a:lstStyle/>
        <a:p>
          <a:pPr rtl="0"/>
          <a:r>
            <a:rPr lang="en-US" b="0" i="0" dirty="0" smtClean="0"/>
            <a:t>Kyle Simpson, Senior Advisor, Washington, </a:t>
          </a:r>
          <a:r>
            <a:rPr lang="en-US" b="0" i="0" dirty="0" smtClean="0"/>
            <a:t>D.C.</a:t>
          </a:r>
          <a:endParaRPr lang="en-US" dirty="0"/>
        </a:p>
      </dgm:t>
    </dgm:pt>
    <dgm:pt modelId="{BF03952A-59D2-4E65-8264-E074B84A86DF}" type="parTrans" cxnId="{C3441E6A-E731-45F8-A134-7B660F15AF43}">
      <dgm:prSet/>
      <dgm:spPr/>
      <dgm:t>
        <a:bodyPr/>
        <a:lstStyle/>
        <a:p>
          <a:endParaRPr lang="en-US"/>
        </a:p>
      </dgm:t>
    </dgm:pt>
    <dgm:pt modelId="{C0682EC4-C2BB-4282-91B3-5344462BA87B}" type="sibTrans" cxnId="{C3441E6A-E731-45F8-A134-7B660F15AF43}">
      <dgm:prSet/>
      <dgm:spPr/>
      <dgm:t>
        <a:bodyPr/>
        <a:lstStyle/>
        <a:p>
          <a:endParaRPr lang="en-US"/>
        </a:p>
      </dgm:t>
    </dgm:pt>
    <dgm:pt modelId="{EBDF89F5-2CB6-4B8C-8BB9-2703E9F7C88A}">
      <dgm:prSet/>
      <dgm:spPr/>
      <dgm:t>
        <a:bodyPr/>
        <a:lstStyle/>
        <a:p>
          <a:pPr rtl="0"/>
          <a:r>
            <a:rPr lang="en-US" b="0" i="0" smtClean="0"/>
            <a:t>Mario Jorge Yáñez V., Partner, Monterrey, Mexico</a:t>
          </a:r>
          <a:endParaRPr lang="en-US"/>
        </a:p>
      </dgm:t>
    </dgm:pt>
    <dgm:pt modelId="{29BF928D-59A2-440E-A005-D0313FA46435}" type="parTrans" cxnId="{86B72457-41D8-4643-82E6-5B9825CDE0C4}">
      <dgm:prSet/>
      <dgm:spPr/>
      <dgm:t>
        <a:bodyPr/>
        <a:lstStyle/>
        <a:p>
          <a:endParaRPr lang="en-US"/>
        </a:p>
      </dgm:t>
    </dgm:pt>
    <dgm:pt modelId="{19E3C3F3-08FD-4CE6-B240-7B08624F7D32}" type="sibTrans" cxnId="{86B72457-41D8-4643-82E6-5B9825CDE0C4}">
      <dgm:prSet/>
      <dgm:spPr/>
      <dgm:t>
        <a:bodyPr/>
        <a:lstStyle/>
        <a:p>
          <a:endParaRPr lang="en-US"/>
        </a:p>
      </dgm:t>
    </dgm:pt>
    <dgm:pt modelId="{B21A0673-ED0F-4B69-BFE7-60B4B3AD000B}" type="pres">
      <dgm:prSet presAssocID="{C3961EA2-0F81-4E48-981E-54F0DE57DC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39164-B87C-4F15-B8C9-81DF4D7DBC42}" type="pres">
      <dgm:prSet presAssocID="{AC14806E-A528-4947-8FB1-FBF07299325B}" presName="composite" presStyleCnt="0"/>
      <dgm:spPr/>
    </dgm:pt>
    <dgm:pt modelId="{75C81A8A-6A06-4813-93D3-ED7ABCF630EA}" type="pres">
      <dgm:prSet presAssocID="{AC14806E-A528-4947-8FB1-FBF07299325B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0EA91-F34A-4642-A425-B2211B7C62B0}" type="pres">
      <dgm:prSet presAssocID="{AC14806E-A528-4947-8FB1-FBF07299325B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21515A1-A8FF-462C-A9C7-6A3BC77252DE}" type="pres">
      <dgm:prSet presAssocID="{877916DA-FAFA-46A0-B8BF-FCCE7374346A}" presName="sibTrans" presStyleCnt="0"/>
      <dgm:spPr/>
    </dgm:pt>
    <dgm:pt modelId="{C5A684CB-906E-4D03-9BEB-EE614BB39065}" type="pres">
      <dgm:prSet presAssocID="{9130A999-E44C-49FD-9512-0FFE9EBDFB89}" presName="composite" presStyleCnt="0"/>
      <dgm:spPr/>
    </dgm:pt>
    <dgm:pt modelId="{E46E4159-1C77-40FC-A55E-272A6AB4F43B}" type="pres">
      <dgm:prSet presAssocID="{9130A999-E44C-49FD-9512-0FFE9EBDFB89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16010-A80E-481E-8B95-1A44C5DDC471}" type="pres">
      <dgm:prSet presAssocID="{9130A999-E44C-49FD-9512-0FFE9EBDFB89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3AA207D-22BD-4E80-A7BF-C50367218361}" type="pres">
      <dgm:prSet presAssocID="{7AB88D37-4868-4689-875E-781EB4FFE18A}" presName="sibTrans" presStyleCnt="0"/>
      <dgm:spPr/>
    </dgm:pt>
    <dgm:pt modelId="{AC9E912E-1BC8-435B-B27C-FC491DB57910}" type="pres">
      <dgm:prSet presAssocID="{24C6E77F-FBF3-4A24-901D-69857602DD67}" presName="composite" presStyleCnt="0"/>
      <dgm:spPr/>
    </dgm:pt>
    <dgm:pt modelId="{FAE26BD4-0AF5-40AA-A976-52D2B17450B1}" type="pres">
      <dgm:prSet presAssocID="{24C6E77F-FBF3-4A24-901D-69857602DD6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AB027-B5F4-4F96-A8D7-979C2EC08466}" type="pres">
      <dgm:prSet presAssocID="{24C6E77F-FBF3-4A24-901D-69857602DD67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A3488C1-7BDF-4188-8CA5-27C14B7E9B8F}" type="pres">
      <dgm:prSet presAssocID="{9ED76509-FFB1-4F54-8A7D-FEE7B36D7485}" presName="sibTrans" presStyleCnt="0"/>
      <dgm:spPr/>
    </dgm:pt>
    <dgm:pt modelId="{5EDA9DB1-AF2D-4CC0-B921-396C2216B0A5}" type="pres">
      <dgm:prSet presAssocID="{38E4D72F-5BBA-41D3-8FB8-B3F6D2AFC0DD}" presName="composite" presStyleCnt="0"/>
      <dgm:spPr/>
    </dgm:pt>
    <dgm:pt modelId="{E28617DB-9185-4DE9-B62B-5606D20494AE}" type="pres">
      <dgm:prSet presAssocID="{38E4D72F-5BBA-41D3-8FB8-B3F6D2AFC0D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FA02-0644-4A55-A0D0-05401ED7AC3D}" type="pres">
      <dgm:prSet presAssocID="{38E4D72F-5BBA-41D3-8FB8-B3F6D2AFC0DD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90AF743-9D3C-4B38-A1BE-EC4DF8639317}" type="pres">
      <dgm:prSet presAssocID="{560D09A1-2AD1-4513-A5C4-52C8411411E9}" presName="sibTrans" presStyleCnt="0"/>
      <dgm:spPr/>
    </dgm:pt>
    <dgm:pt modelId="{E0C29B89-BA3E-40D6-A3C1-D1B4AB1469A4}" type="pres">
      <dgm:prSet presAssocID="{0CFCEB06-C678-4C72-A432-CF4D7960BB9F}" presName="composite" presStyleCnt="0"/>
      <dgm:spPr/>
    </dgm:pt>
    <dgm:pt modelId="{8D5D0EFE-59CB-45F3-BE6A-019926EECEED}" type="pres">
      <dgm:prSet presAssocID="{0CFCEB06-C678-4C72-A432-CF4D7960BB9F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6378F-A18B-4468-8FED-A2BA42344218}" type="pres">
      <dgm:prSet presAssocID="{0CFCEB06-C678-4C72-A432-CF4D7960BB9F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BFFD905-0A33-4FD8-B657-3B4B04DA05D7}" type="pres">
      <dgm:prSet presAssocID="{C0682EC4-C2BB-4282-91B3-5344462BA87B}" presName="sibTrans" presStyleCnt="0"/>
      <dgm:spPr/>
    </dgm:pt>
    <dgm:pt modelId="{459159F9-4155-45CE-8DB8-1CAB3F10E4F1}" type="pres">
      <dgm:prSet presAssocID="{EBDF89F5-2CB6-4B8C-8BB9-2703E9F7C88A}" presName="composite" presStyleCnt="0"/>
      <dgm:spPr/>
    </dgm:pt>
    <dgm:pt modelId="{8A7264DB-0767-4598-94A1-7CA9E5DC6BC0}" type="pres">
      <dgm:prSet presAssocID="{EBDF89F5-2CB6-4B8C-8BB9-2703E9F7C88A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7B7D9-2EE9-45CF-8E8E-4493D035D9E4}" type="pres">
      <dgm:prSet presAssocID="{EBDF89F5-2CB6-4B8C-8BB9-2703E9F7C88A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C76BF090-AAD8-4B45-8B20-6AC8E9843D9F}" type="presOf" srcId="{24C6E77F-FBF3-4A24-901D-69857602DD67}" destId="{FAE26BD4-0AF5-40AA-A976-52D2B17450B1}" srcOrd="0" destOrd="0" presId="urn:microsoft.com/office/officeart/2008/layout/PictureStrips"/>
    <dgm:cxn modelId="{C3441E6A-E731-45F8-A134-7B660F15AF43}" srcId="{C3961EA2-0F81-4E48-981E-54F0DE57DC56}" destId="{0CFCEB06-C678-4C72-A432-CF4D7960BB9F}" srcOrd="4" destOrd="0" parTransId="{BF03952A-59D2-4E65-8264-E074B84A86DF}" sibTransId="{C0682EC4-C2BB-4282-91B3-5344462BA87B}"/>
    <dgm:cxn modelId="{CCA8989F-BED0-41AD-86A7-B1EFEB7C8DDB}" srcId="{C3961EA2-0F81-4E48-981E-54F0DE57DC56}" destId="{9130A999-E44C-49FD-9512-0FFE9EBDFB89}" srcOrd="1" destOrd="0" parTransId="{7FB8E0E3-8567-4A81-B4C6-BF4DA1DAA617}" sibTransId="{7AB88D37-4868-4689-875E-781EB4FFE18A}"/>
    <dgm:cxn modelId="{EE64CDD1-25F2-45BF-B5FA-2DB7CF36A682}" srcId="{C3961EA2-0F81-4E48-981E-54F0DE57DC56}" destId="{AC14806E-A528-4947-8FB1-FBF07299325B}" srcOrd="0" destOrd="0" parTransId="{CCD91071-1B45-4ACB-B8B5-43D2081F6042}" sibTransId="{877916DA-FAFA-46A0-B8BF-FCCE7374346A}"/>
    <dgm:cxn modelId="{86B72457-41D8-4643-82E6-5B9825CDE0C4}" srcId="{C3961EA2-0F81-4E48-981E-54F0DE57DC56}" destId="{EBDF89F5-2CB6-4B8C-8BB9-2703E9F7C88A}" srcOrd="5" destOrd="0" parTransId="{29BF928D-59A2-440E-A005-D0313FA46435}" sibTransId="{19E3C3F3-08FD-4CE6-B240-7B08624F7D32}"/>
    <dgm:cxn modelId="{F57523A6-54CB-4BF5-883B-FA74E7A25CA7}" srcId="{C3961EA2-0F81-4E48-981E-54F0DE57DC56}" destId="{38E4D72F-5BBA-41D3-8FB8-B3F6D2AFC0DD}" srcOrd="3" destOrd="0" parTransId="{33DDED31-4318-4685-BD81-67E2C75925B7}" sibTransId="{560D09A1-2AD1-4513-A5C4-52C8411411E9}"/>
    <dgm:cxn modelId="{DE78FEC2-0F2B-4B53-BB96-E0CC6E037EC3}" srcId="{C3961EA2-0F81-4E48-981E-54F0DE57DC56}" destId="{24C6E77F-FBF3-4A24-901D-69857602DD67}" srcOrd="2" destOrd="0" parTransId="{1146DB21-8D1E-4A5D-A0F1-EA6C6D6E8727}" sibTransId="{9ED76509-FFB1-4F54-8A7D-FEE7B36D7485}"/>
    <dgm:cxn modelId="{9EEC88E6-9994-4C28-A5D3-08C9A61AFAE8}" type="presOf" srcId="{38E4D72F-5BBA-41D3-8FB8-B3F6D2AFC0DD}" destId="{E28617DB-9185-4DE9-B62B-5606D20494AE}" srcOrd="0" destOrd="0" presId="urn:microsoft.com/office/officeart/2008/layout/PictureStrips"/>
    <dgm:cxn modelId="{B4AF60E4-2181-4F4F-A9BD-49EEA2394C35}" type="presOf" srcId="{0CFCEB06-C678-4C72-A432-CF4D7960BB9F}" destId="{8D5D0EFE-59CB-45F3-BE6A-019926EECEED}" srcOrd="0" destOrd="0" presId="urn:microsoft.com/office/officeart/2008/layout/PictureStrips"/>
    <dgm:cxn modelId="{2FC2481E-1088-4721-9AE5-AB5C72C3DE95}" type="presOf" srcId="{EBDF89F5-2CB6-4B8C-8BB9-2703E9F7C88A}" destId="{8A7264DB-0767-4598-94A1-7CA9E5DC6BC0}" srcOrd="0" destOrd="0" presId="urn:microsoft.com/office/officeart/2008/layout/PictureStrips"/>
    <dgm:cxn modelId="{44380B9B-5A2D-42B0-AA56-4ECF32985DB1}" type="presOf" srcId="{C3961EA2-0F81-4E48-981E-54F0DE57DC56}" destId="{B21A0673-ED0F-4B69-BFE7-60B4B3AD000B}" srcOrd="0" destOrd="0" presId="urn:microsoft.com/office/officeart/2008/layout/PictureStrips"/>
    <dgm:cxn modelId="{7B177225-1D0D-4BD5-9815-D51D31290B61}" type="presOf" srcId="{AC14806E-A528-4947-8FB1-FBF07299325B}" destId="{75C81A8A-6A06-4813-93D3-ED7ABCF630EA}" srcOrd="0" destOrd="0" presId="urn:microsoft.com/office/officeart/2008/layout/PictureStrips"/>
    <dgm:cxn modelId="{AC64077B-AEC9-4AE7-A4C4-D07C809BF069}" type="presOf" srcId="{9130A999-E44C-49FD-9512-0FFE9EBDFB89}" destId="{E46E4159-1C77-40FC-A55E-272A6AB4F43B}" srcOrd="0" destOrd="0" presId="urn:microsoft.com/office/officeart/2008/layout/PictureStrips"/>
    <dgm:cxn modelId="{1C955E5D-DC7C-495D-97E0-5A36536B2A6F}" type="presParOf" srcId="{B21A0673-ED0F-4B69-BFE7-60B4B3AD000B}" destId="{80239164-B87C-4F15-B8C9-81DF4D7DBC42}" srcOrd="0" destOrd="0" presId="urn:microsoft.com/office/officeart/2008/layout/PictureStrips"/>
    <dgm:cxn modelId="{69A90D87-708E-4809-906C-F11D8F52D287}" type="presParOf" srcId="{80239164-B87C-4F15-B8C9-81DF4D7DBC42}" destId="{75C81A8A-6A06-4813-93D3-ED7ABCF630EA}" srcOrd="0" destOrd="0" presId="urn:microsoft.com/office/officeart/2008/layout/PictureStrips"/>
    <dgm:cxn modelId="{1C4C5385-2F10-44B1-A3D1-CBDBF3A2A3D7}" type="presParOf" srcId="{80239164-B87C-4F15-B8C9-81DF4D7DBC42}" destId="{9FE0EA91-F34A-4642-A425-B2211B7C62B0}" srcOrd="1" destOrd="0" presId="urn:microsoft.com/office/officeart/2008/layout/PictureStrips"/>
    <dgm:cxn modelId="{FD0154AB-5FD0-450F-9B04-EC96249BC5B1}" type="presParOf" srcId="{B21A0673-ED0F-4B69-BFE7-60B4B3AD000B}" destId="{021515A1-A8FF-462C-A9C7-6A3BC77252DE}" srcOrd="1" destOrd="0" presId="urn:microsoft.com/office/officeart/2008/layout/PictureStrips"/>
    <dgm:cxn modelId="{34913FDA-6041-41F3-BEFE-BCA4825B5093}" type="presParOf" srcId="{B21A0673-ED0F-4B69-BFE7-60B4B3AD000B}" destId="{C5A684CB-906E-4D03-9BEB-EE614BB39065}" srcOrd="2" destOrd="0" presId="urn:microsoft.com/office/officeart/2008/layout/PictureStrips"/>
    <dgm:cxn modelId="{DB2788CB-6142-4212-8EFC-84D9172AAB2E}" type="presParOf" srcId="{C5A684CB-906E-4D03-9BEB-EE614BB39065}" destId="{E46E4159-1C77-40FC-A55E-272A6AB4F43B}" srcOrd="0" destOrd="0" presId="urn:microsoft.com/office/officeart/2008/layout/PictureStrips"/>
    <dgm:cxn modelId="{A2BCE75B-9763-4A87-BEF5-D66791F9AE59}" type="presParOf" srcId="{C5A684CB-906E-4D03-9BEB-EE614BB39065}" destId="{66A16010-A80E-481E-8B95-1A44C5DDC471}" srcOrd="1" destOrd="0" presId="urn:microsoft.com/office/officeart/2008/layout/PictureStrips"/>
    <dgm:cxn modelId="{BE22E8C0-5F98-42AA-AF95-4EDD6EEFDDC8}" type="presParOf" srcId="{B21A0673-ED0F-4B69-BFE7-60B4B3AD000B}" destId="{63AA207D-22BD-4E80-A7BF-C50367218361}" srcOrd="3" destOrd="0" presId="urn:microsoft.com/office/officeart/2008/layout/PictureStrips"/>
    <dgm:cxn modelId="{971C7E37-C3F1-4CC8-899E-BE524A86EBF3}" type="presParOf" srcId="{B21A0673-ED0F-4B69-BFE7-60B4B3AD000B}" destId="{AC9E912E-1BC8-435B-B27C-FC491DB57910}" srcOrd="4" destOrd="0" presId="urn:microsoft.com/office/officeart/2008/layout/PictureStrips"/>
    <dgm:cxn modelId="{22718EC9-6CFD-4D54-B166-F9ED3911CB75}" type="presParOf" srcId="{AC9E912E-1BC8-435B-B27C-FC491DB57910}" destId="{FAE26BD4-0AF5-40AA-A976-52D2B17450B1}" srcOrd="0" destOrd="0" presId="urn:microsoft.com/office/officeart/2008/layout/PictureStrips"/>
    <dgm:cxn modelId="{F98F6A69-8AE9-49A6-BB83-D06096F14D75}" type="presParOf" srcId="{AC9E912E-1BC8-435B-B27C-FC491DB57910}" destId="{620AB027-B5F4-4F96-A8D7-979C2EC08466}" srcOrd="1" destOrd="0" presId="urn:microsoft.com/office/officeart/2008/layout/PictureStrips"/>
    <dgm:cxn modelId="{5A9C3E93-C40D-49F6-9585-BDD4D0AEC3A8}" type="presParOf" srcId="{B21A0673-ED0F-4B69-BFE7-60B4B3AD000B}" destId="{EA3488C1-7BDF-4188-8CA5-27C14B7E9B8F}" srcOrd="5" destOrd="0" presId="urn:microsoft.com/office/officeart/2008/layout/PictureStrips"/>
    <dgm:cxn modelId="{37F3F137-3C0B-48CE-BE99-A072988BBA5E}" type="presParOf" srcId="{B21A0673-ED0F-4B69-BFE7-60B4B3AD000B}" destId="{5EDA9DB1-AF2D-4CC0-B921-396C2216B0A5}" srcOrd="6" destOrd="0" presId="urn:microsoft.com/office/officeart/2008/layout/PictureStrips"/>
    <dgm:cxn modelId="{448FCF1C-086B-4F77-9467-257ADFBEFA69}" type="presParOf" srcId="{5EDA9DB1-AF2D-4CC0-B921-396C2216B0A5}" destId="{E28617DB-9185-4DE9-B62B-5606D20494AE}" srcOrd="0" destOrd="0" presId="urn:microsoft.com/office/officeart/2008/layout/PictureStrips"/>
    <dgm:cxn modelId="{F01B4C02-98B9-4DBF-BA08-1323D4F6A325}" type="presParOf" srcId="{5EDA9DB1-AF2D-4CC0-B921-396C2216B0A5}" destId="{F545FA02-0644-4A55-A0D0-05401ED7AC3D}" srcOrd="1" destOrd="0" presId="urn:microsoft.com/office/officeart/2008/layout/PictureStrips"/>
    <dgm:cxn modelId="{AD19CAEB-53BD-478E-AF78-011606B98922}" type="presParOf" srcId="{B21A0673-ED0F-4B69-BFE7-60B4B3AD000B}" destId="{B90AF743-9D3C-4B38-A1BE-EC4DF8639317}" srcOrd="7" destOrd="0" presId="urn:microsoft.com/office/officeart/2008/layout/PictureStrips"/>
    <dgm:cxn modelId="{5DD70BED-2A49-4B70-8171-F670D524D58A}" type="presParOf" srcId="{B21A0673-ED0F-4B69-BFE7-60B4B3AD000B}" destId="{E0C29B89-BA3E-40D6-A3C1-D1B4AB1469A4}" srcOrd="8" destOrd="0" presId="urn:microsoft.com/office/officeart/2008/layout/PictureStrips"/>
    <dgm:cxn modelId="{9C71157B-BD52-4D01-B8CF-C4FECB09F193}" type="presParOf" srcId="{E0C29B89-BA3E-40D6-A3C1-D1B4AB1469A4}" destId="{8D5D0EFE-59CB-45F3-BE6A-019926EECEED}" srcOrd="0" destOrd="0" presId="urn:microsoft.com/office/officeart/2008/layout/PictureStrips"/>
    <dgm:cxn modelId="{96085331-1168-481F-A13B-207147EA8349}" type="presParOf" srcId="{E0C29B89-BA3E-40D6-A3C1-D1B4AB1469A4}" destId="{D0B6378F-A18B-4468-8FED-A2BA42344218}" srcOrd="1" destOrd="0" presId="urn:microsoft.com/office/officeart/2008/layout/PictureStrips"/>
    <dgm:cxn modelId="{BA014481-0720-4ACB-A1AE-F1BC08FD95DB}" type="presParOf" srcId="{B21A0673-ED0F-4B69-BFE7-60B4B3AD000B}" destId="{9BFFD905-0A33-4FD8-B657-3B4B04DA05D7}" srcOrd="9" destOrd="0" presId="urn:microsoft.com/office/officeart/2008/layout/PictureStrips"/>
    <dgm:cxn modelId="{566DB560-854F-4053-B4E5-60EA8DDF2BAE}" type="presParOf" srcId="{B21A0673-ED0F-4B69-BFE7-60B4B3AD000B}" destId="{459159F9-4155-45CE-8DB8-1CAB3F10E4F1}" srcOrd="10" destOrd="0" presId="urn:microsoft.com/office/officeart/2008/layout/PictureStrips"/>
    <dgm:cxn modelId="{28CE45F1-1BE6-4C0C-9A6F-E69FD51F07CE}" type="presParOf" srcId="{459159F9-4155-45CE-8DB8-1CAB3F10E4F1}" destId="{8A7264DB-0767-4598-94A1-7CA9E5DC6BC0}" srcOrd="0" destOrd="0" presId="urn:microsoft.com/office/officeart/2008/layout/PictureStrips"/>
    <dgm:cxn modelId="{3589F522-8E2D-4CF8-B3FB-3508F5EEDA19}" type="presParOf" srcId="{459159F9-4155-45CE-8DB8-1CAB3F10E4F1}" destId="{F647B7D9-2EE9-45CF-8E8E-4493D035D9E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1FB6E-58B1-46C5-B8E8-75B760DA889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D3D6928-A95F-418C-89AF-26B914C05A39}">
      <dgm:prSet/>
      <dgm:spPr/>
      <dgm:t>
        <a:bodyPr/>
        <a:lstStyle/>
        <a:p>
          <a:pPr rtl="0"/>
          <a:r>
            <a:rPr lang="en-US" b="0" i="0" dirty="0" smtClean="0"/>
            <a:t>Impact of Trump presidency on Mexico/U.S. bilateral relations</a:t>
          </a:r>
          <a:endParaRPr lang="en-US" dirty="0"/>
        </a:p>
      </dgm:t>
    </dgm:pt>
    <dgm:pt modelId="{0BB6FF9E-BFEE-4D5C-B605-A5351F32204A}" type="parTrans" cxnId="{0EDFE626-F73C-4396-AFF1-336BC6646FB8}">
      <dgm:prSet/>
      <dgm:spPr/>
      <dgm:t>
        <a:bodyPr/>
        <a:lstStyle/>
        <a:p>
          <a:endParaRPr lang="en-US"/>
        </a:p>
      </dgm:t>
    </dgm:pt>
    <dgm:pt modelId="{F316F6C2-397A-41DE-8017-413957061138}" type="sibTrans" cxnId="{0EDFE626-F73C-4396-AFF1-336BC6646FB8}">
      <dgm:prSet/>
      <dgm:spPr/>
      <dgm:t>
        <a:bodyPr/>
        <a:lstStyle/>
        <a:p>
          <a:endParaRPr lang="en-US"/>
        </a:p>
      </dgm:t>
    </dgm:pt>
    <dgm:pt modelId="{A9B8ACAC-94B5-442F-9076-60C1168FAD10}">
      <dgm:prSet/>
      <dgm:spPr/>
      <dgm:t>
        <a:bodyPr/>
        <a:lstStyle/>
        <a:p>
          <a:pPr rtl="0"/>
          <a:r>
            <a:rPr lang="en-US" b="0" i="0" dirty="0" smtClean="0"/>
            <a:t>Moving beyond the rhetoric</a:t>
          </a:r>
          <a:endParaRPr lang="en-US" dirty="0"/>
        </a:p>
      </dgm:t>
    </dgm:pt>
    <dgm:pt modelId="{CD086239-5CA6-4D03-A9D4-4B02F78819C8}" type="parTrans" cxnId="{7AE7A384-13BC-4D42-8FE0-7851FDD25E5D}">
      <dgm:prSet/>
      <dgm:spPr/>
      <dgm:t>
        <a:bodyPr/>
        <a:lstStyle/>
        <a:p>
          <a:endParaRPr lang="en-US"/>
        </a:p>
      </dgm:t>
    </dgm:pt>
    <dgm:pt modelId="{CFC60F9A-D47C-478E-9F0D-A981F08BA0C7}" type="sibTrans" cxnId="{7AE7A384-13BC-4D42-8FE0-7851FDD25E5D}">
      <dgm:prSet/>
      <dgm:spPr/>
      <dgm:t>
        <a:bodyPr/>
        <a:lstStyle/>
        <a:p>
          <a:endParaRPr lang="en-US"/>
        </a:p>
      </dgm:t>
    </dgm:pt>
    <dgm:pt modelId="{895E67E0-AC48-4483-8B1E-38FA1797A8C4}">
      <dgm:prSet/>
      <dgm:spPr/>
      <dgm:t>
        <a:bodyPr/>
        <a:lstStyle/>
        <a:p>
          <a:pPr rtl="0"/>
          <a:r>
            <a:rPr lang="en-US" b="0" i="0" dirty="0" smtClean="0"/>
            <a:t>Focus on immigration and trade issues</a:t>
          </a:r>
          <a:endParaRPr lang="en-US" dirty="0"/>
        </a:p>
      </dgm:t>
    </dgm:pt>
    <dgm:pt modelId="{2E8AC077-69C3-4C72-9BEF-37FFA8651742}" type="parTrans" cxnId="{7BC68DA4-57BE-4A14-BDE8-BAC50EAEA3C8}">
      <dgm:prSet/>
      <dgm:spPr/>
      <dgm:t>
        <a:bodyPr/>
        <a:lstStyle/>
        <a:p>
          <a:endParaRPr lang="en-US"/>
        </a:p>
      </dgm:t>
    </dgm:pt>
    <dgm:pt modelId="{AAD7C398-FBB6-4669-AFC0-F88C2D06F861}" type="sibTrans" cxnId="{7BC68DA4-57BE-4A14-BDE8-BAC50EAEA3C8}">
      <dgm:prSet/>
      <dgm:spPr/>
      <dgm:t>
        <a:bodyPr/>
        <a:lstStyle/>
        <a:p>
          <a:endParaRPr lang="en-US"/>
        </a:p>
      </dgm:t>
    </dgm:pt>
    <dgm:pt modelId="{1B20BA18-2F3D-44AD-8F07-0C45C9D9E659}">
      <dgm:prSet/>
      <dgm:spPr/>
      <dgm:t>
        <a:bodyPr/>
        <a:lstStyle/>
        <a:p>
          <a:pPr rtl="0"/>
          <a:r>
            <a:rPr lang="en-US" b="0" i="0" dirty="0" smtClean="0"/>
            <a:t>Potential significant opposition from the private sector</a:t>
          </a:r>
          <a:endParaRPr lang="en-US" dirty="0"/>
        </a:p>
      </dgm:t>
    </dgm:pt>
    <dgm:pt modelId="{FE6E9F6E-AB7D-4C63-B4B7-AF0DB0B94677}" type="parTrans" cxnId="{A35B674A-5D8F-43E3-9A46-421CAEBE1F1F}">
      <dgm:prSet/>
      <dgm:spPr/>
      <dgm:t>
        <a:bodyPr/>
        <a:lstStyle/>
        <a:p>
          <a:endParaRPr lang="en-US"/>
        </a:p>
      </dgm:t>
    </dgm:pt>
    <dgm:pt modelId="{4F9538BF-59B0-4490-91F1-DD7B277DF561}" type="sibTrans" cxnId="{A35B674A-5D8F-43E3-9A46-421CAEBE1F1F}">
      <dgm:prSet/>
      <dgm:spPr/>
      <dgm:t>
        <a:bodyPr/>
        <a:lstStyle/>
        <a:p>
          <a:endParaRPr lang="en-US"/>
        </a:p>
      </dgm:t>
    </dgm:pt>
    <dgm:pt modelId="{479AA43D-D318-497F-ADDC-562CDF098141}">
      <dgm:prSet/>
      <dgm:spPr/>
      <dgm:t>
        <a:bodyPr/>
        <a:lstStyle/>
        <a:p>
          <a:pPr rtl="0"/>
          <a:r>
            <a:rPr lang="en-US" b="0" i="0" dirty="0" smtClean="0"/>
            <a:t>NAFTA remains intact for now </a:t>
          </a:r>
          <a:endParaRPr lang="en-US" dirty="0"/>
        </a:p>
      </dgm:t>
    </dgm:pt>
    <dgm:pt modelId="{4D35AFDD-488D-4F9D-A8D8-C0920C35709F}" type="parTrans" cxnId="{301FA1C0-2130-4420-910C-6FADC208B5FD}">
      <dgm:prSet/>
      <dgm:spPr/>
      <dgm:t>
        <a:bodyPr/>
        <a:lstStyle/>
        <a:p>
          <a:endParaRPr lang="en-US"/>
        </a:p>
      </dgm:t>
    </dgm:pt>
    <dgm:pt modelId="{5A4E8C14-30C0-491D-B640-40117BB729E7}" type="sibTrans" cxnId="{301FA1C0-2130-4420-910C-6FADC208B5FD}">
      <dgm:prSet/>
      <dgm:spPr/>
      <dgm:t>
        <a:bodyPr/>
        <a:lstStyle/>
        <a:p>
          <a:endParaRPr lang="en-US"/>
        </a:p>
      </dgm:t>
    </dgm:pt>
    <dgm:pt modelId="{74614A09-6B7E-4152-A9A7-549A2E17B7D7}">
      <dgm:prSet/>
      <dgm:spPr/>
      <dgm:t>
        <a:bodyPr/>
        <a:lstStyle/>
        <a:p>
          <a:pPr rtl="0"/>
          <a:r>
            <a:rPr lang="en-US" b="0" i="0" dirty="0" smtClean="0"/>
            <a:t>Communicate on the benefits of trade and investment with Mexico</a:t>
          </a:r>
          <a:endParaRPr lang="en-US" dirty="0"/>
        </a:p>
      </dgm:t>
    </dgm:pt>
    <dgm:pt modelId="{F2173D3D-AA08-4322-A680-50F42E87BA1B}" type="parTrans" cxnId="{49E64095-8CC2-46B5-BBD9-D0F7291C7BC9}">
      <dgm:prSet/>
      <dgm:spPr/>
      <dgm:t>
        <a:bodyPr/>
        <a:lstStyle/>
        <a:p>
          <a:endParaRPr lang="en-US"/>
        </a:p>
      </dgm:t>
    </dgm:pt>
    <dgm:pt modelId="{5A86B3D5-C0B5-4977-8799-D53BB343D3AF}" type="sibTrans" cxnId="{49E64095-8CC2-46B5-BBD9-D0F7291C7BC9}">
      <dgm:prSet/>
      <dgm:spPr/>
      <dgm:t>
        <a:bodyPr/>
        <a:lstStyle/>
        <a:p>
          <a:endParaRPr lang="en-US"/>
        </a:p>
      </dgm:t>
    </dgm:pt>
    <dgm:pt modelId="{F15F0ACD-A91E-45CB-B8E5-398A4EAA2110}">
      <dgm:prSet/>
      <dgm:spPr/>
      <dgm:t>
        <a:bodyPr/>
        <a:lstStyle/>
        <a:p>
          <a:pPr rtl="0"/>
          <a:r>
            <a:rPr lang="en-US" b="0" i="0" dirty="0" smtClean="0"/>
            <a:t>Continued overall stability of the Mexican economy</a:t>
          </a:r>
          <a:endParaRPr lang="en-US" dirty="0"/>
        </a:p>
      </dgm:t>
    </dgm:pt>
    <dgm:pt modelId="{91D0B8E9-9628-48D4-AA98-546490C3FD3E}" type="parTrans" cxnId="{8507E64E-ED07-49AB-B390-CF33B9421804}">
      <dgm:prSet/>
      <dgm:spPr/>
      <dgm:t>
        <a:bodyPr/>
        <a:lstStyle/>
        <a:p>
          <a:endParaRPr lang="en-US"/>
        </a:p>
      </dgm:t>
    </dgm:pt>
    <dgm:pt modelId="{F153DD76-0678-4801-A69E-0F395D50AEB7}" type="sibTrans" cxnId="{8507E64E-ED07-49AB-B390-CF33B9421804}">
      <dgm:prSet/>
      <dgm:spPr/>
      <dgm:t>
        <a:bodyPr/>
        <a:lstStyle/>
        <a:p>
          <a:endParaRPr lang="en-US"/>
        </a:p>
      </dgm:t>
    </dgm:pt>
    <dgm:pt modelId="{29541A45-432D-48D2-839B-95A2119633BC}" type="pres">
      <dgm:prSet presAssocID="{9D91FB6E-58B1-46C5-B8E8-75B760DA88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30A9A8-686D-42D0-9BCA-F60F300980CE}" type="pres">
      <dgm:prSet presAssocID="{FD3D6928-A95F-418C-89AF-26B914C05A3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A40AF-84BA-4D73-8158-D893A6FA1411}" type="pres">
      <dgm:prSet presAssocID="{F316F6C2-397A-41DE-8017-413957061138}" presName="spacer" presStyleCnt="0"/>
      <dgm:spPr/>
    </dgm:pt>
    <dgm:pt modelId="{9F29854C-740D-4537-B24A-23AD6822BC4D}" type="pres">
      <dgm:prSet presAssocID="{A9B8ACAC-94B5-442F-9076-60C1168FAD1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EA646-4544-4E09-8383-B02F2AB08C50}" type="pres">
      <dgm:prSet presAssocID="{CFC60F9A-D47C-478E-9F0D-A981F08BA0C7}" presName="spacer" presStyleCnt="0"/>
      <dgm:spPr/>
    </dgm:pt>
    <dgm:pt modelId="{9CAA026A-C95B-4381-A405-AC03C1EB719E}" type="pres">
      <dgm:prSet presAssocID="{895E67E0-AC48-4483-8B1E-38FA1797A8C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46DBC-6097-48CD-A90A-D35B7F52C85A}" type="pres">
      <dgm:prSet presAssocID="{AAD7C398-FBB6-4669-AFC0-F88C2D06F861}" presName="spacer" presStyleCnt="0"/>
      <dgm:spPr/>
    </dgm:pt>
    <dgm:pt modelId="{B9056B3D-B2A8-411F-A5B7-950DBC24EC0C}" type="pres">
      <dgm:prSet presAssocID="{1B20BA18-2F3D-44AD-8F07-0C45C9D9E65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A2238-37BA-4542-8AD0-5A9682964DAA}" type="pres">
      <dgm:prSet presAssocID="{4F9538BF-59B0-4490-91F1-DD7B277DF561}" presName="spacer" presStyleCnt="0"/>
      <dgm:spPr/>
    </dgm:pt>
    <dgm:pt modelId="{A74C71C7-CDA6-407B-9DD6-A690563733A0}" type="pres">
      <dgm:prSet presAssocID="{479AA43D-D318-497F-ADDC-562CDF09814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C0D5-CC04-4382-B127-DBD0F9D0DCCB}" type="pres">
      <dgm:prSet presAssocID="{5A4E8C14-30C0-491D-B640-40117BB729E7}" presName="spacer" presStyleCnt="0"/>
      <dgm:spPr/>
    </dgm:pt>
    <dgm:pt modelId="{9AC92420-3C9B-484A-9F4E-DBAFA983AFD6}" type="pres">
      <dgm:prSet presAssocID="{74614A09-6B7E-4152-A9A7-549A2E17B7D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D4F84-DD03-4875-998E-A2DA2A03CC84}" type="pres">
      <dgm:prSet presAssocID="{5A86B3D5-C0B5-4977-8799-D53BB343D3AF}" presName="spacer" presStyleCnt="0"/>
      <dgm:spPr/>
    </dgm:pt>
    <dgm:pt modelId="{312EBC12-F7D6-41FB-A0D5-E846BCC13215}" type="pres">
      <dgm:prSet presAssocID="{F15F0ACD-A91E-45CB-B8E5-398A4EAA211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0F41F-6715-48E5-B4F8-B0075C6C931D}" type="presOf" srcId="{1B20BA18-2F3D-44AD-8F07-0C45C9D9E659}" destId="{B9056B3D-B2A8-411F-A5B7-950DBC24EC0C}" srcOrd="0" destOrd="0" presId="urn:microsoft.com/office/officeart/2005/8/layout/vList2"/>
    <dgm:cxn modelId="{F6E1B210-E220-4387-A348-255B1E7573B5}" type="presOf" srcId="{895E67E0-AC48-4483-8B1E-38FA1797A8C4}" destId="{9CAA026A-C95B-4381-A405-AC03C1EB719E}" srcOrd="0" destOrd="0" presId="urn:microsoft.com/office/officeart/2005/8/layout/vList2"/>
    <dgm:cxn modelId="{49E64095-8CC2-46B5-BBD9-D0F7291C7BC9}" srcId="{9D91FB6E-58B1-46C5-B8E8-75B760DA8898}" destId="{74614A09-6B7E-4152-A9A7-549A2E17B7D7}" srcOrd="5" destOrd="0" parTransId="{F2173D3D-AA08-4322-A680-50F42E87BA1B}" sibTransId="{5A86B3D5-C0B5-4977-8799-D53BB343D3AF}"/>
    <dgm:cxn modelId="{301FA1C0-2130-4420-910C-6FADC208B5FD}" srcId="{9D91FB6E-58B1-46C5-B8E8-75B760DA8898}" destId="{479AA43D-D318-497F-ADDC-562CDF098141}" srcOrd="4" destOrd="0" parTransId="{4D35AFDD-488D-4F9D-A8D8-C0920C35709F}" sibTransId="{5A4E8C14-30C0-491D-B640-40117BB729E7}"/>
    <dgm:cxn modelId="{E4464CB9-A4BE-44E1-A697-F440065217E9}" type="presOf" srcId="{FD3D6928-A95F-418C-89AF-26B914C05A39}" destId="{5530A9A8-686D-42D0-9BCA-F60F300980CE}" srcOrd="0" destOrd="0" presId="urn:microsoft.com/office/officeart/2005/8/layout/vList2"/>
    <dgm:cxn modelId="{05BD177C-4FC7-4D47-AB30-8E716DACF7B4}" type="presOf" srcId="{74614A09-6B7E-4152-A9A7-549A2E17B7D7}" destId="{9AC92420-3C9B-484A-9F4E-DBAFA983AFD6}" srcOrd="0" destOrd="0" presId="urn:microsoft.com/office/officeart/2005/8/layout/vList2"/>
    <dgm:cxn modelId="{A30DAA56-350C-4BE9-82CE-0296D1FBEC03}" type="presOf" srcId="{479AA43D-D318-497F-ADDC-562CDF098141}" destId="{A74C71C7-CDA6-407B-9DD6-A690563733A0}" srcOrd="0" destOrd="0" presId="urn:microsoft.com/office/officeart/2005/8/layout/vList2"/>
    <dgm:cxn modelId="{0140FDBC-3616-448F-9DB4-0D74CE9FA11A}" type="presOf" srcId="{A9B8ACAC-94B5-442F-9076-60C1168FAD10}" destId="{9F29854C-740D-4537-B24A-23AD6822BC4D}" srcOrd="0" destOrd="0" presId="urn:microsoft.com/office/officeart/2005/8/layout/vList2"/>
    <dgm:cxn modelId="{8507E64E-ED07-49AB-B390-CF33B9421804}" srcId="{9D91FB6E-58B1-46C5-B8E8-75B760DA8898}" destId="{F15F0ACD-A91E-45CB-B8E5-398A4EAA2110}" srcOrd="6" destOrd="0" parTransId="{91D0B8E9-9628-48D4-AA98-546490C3FD3E}" sibTransId="{F153DD76-0678-4801-A69E-0F395D50AEB7}"/>
    <dgm:cxn modelId="{7AE7A384-13BC-4D42-8FE0-7851FDD25E5D}" srcId="{9D91FB6E-58B1-46C5-B8E8-75B760DA8898}" destId="{A9B8ACAC-94B5-442F-9076-60C1168FAD10}" srcOrd="1" destOrd="0" parTransId="{CD086239-5CA6-4D03-A9D4-4B02F78819C8}" sibTransId="{CFC60F9A-D47C-478E-9F0D-A981F08BA0C7}"/>
    <dgm:cxn modelId="{144821EC-CD1D-47F3-934A-FCA98D8E6A61}" type="presOf" srcId="{9D91FB6E-58B1-46C5-B8E8-75B760DA8898}" destId="{29541A45-432D-48D2-839B-95A2119633BC}" srcOrd="0" destOrd="0" presId="urn:microsoft.com/office/officeart/2005/8/layout/vList2"/>
    <dgm:cxn modelId="{85EF75CC-8336-48AE-A5A9-8E870A4715BF}" type="presOf" srcId="{F15F0ACD-A91E-45CB-B8E5-398A4EAA2110}" destId="{312EBC12-F7D6-41FB-A0D5-E846BCC13215}" srcOrd="0" destOrd="0" presId="urn:microsoft.com/office/officeart/2005/8/layout/vList2"/>
    <dgm:cxn modelId="{0EDFE626-F73C-4396-AFF1-336BC6646FB8}" srcId="{9D91FB6E-58B1-46C5-B8E8-75B760DA8898}" destId="{FD3D6928-A95F-418C-89AF-26B914C05A39}" srcOrd="0" destOrd="0" parTransId="{0BB6FF9E-BFEE-4D5C-B605-A5351F32204A}" sibTransId="{F316F6C2-397A-41DE-8017-413957061138}"/>
    <dgm:cxn modelId="{7BC68DA4-57BE-4A14-BDE8-BAC50EAEA3C8}" srcId="{9D91FB6E-58B1-46C5-B8E8-75B760DA8898}" destId="{895E67E0-AC48-4483-8B1E-38FA1797A8C4}" srcOrd="2" destOrd="0" parTransId="{2E8AC077-69C3-4C72-9BEF-37FFA8651742}" sibTransId="{AAD7C398-FBB6-4669-AFC0-F88C2D06F861}"/>
    <dgm:cxn modelId="{A35B674A-5D8F-43E3-9A46-421CAEBE1F1F}" srcId="{9D91FB6E-58B1-46C5-B8E8-75B760DA8898}" destId="{1B20BA18-2F3D-44AD-8F07-0C45C9D9E659}" srcOrd="3" destOrd="0" parTransId="{FE6E9F6E-AB7D-4C63-B4B7-AF0DB0B94677}" sibTransId="{4F9538BF-59B0-4490-91F1-DD7B277DF561}"/>
    <dgm:cxn modelId="{3A2DBC9F-3084-4A73-B237-8FE225F64A3F}" type="presParOf" srcId="{29541A45-432D-48D2-839B-95A2119633BC}" destId="{5530A9A8-686D-42D0-9BCA-F60F300980CE}" srcOrd="0" destOrd="0" presId="urn:microsoft.com/office/officeart/2005/8/layout/vList2"/>
    <dgm:cxn modelId="{84A60E95-C585-4925-AA4B-C7783C5EF78F}" type="presParOf" srcId="{29541A45-432D-48D2-839B-95A2119633BC}" destId="{626A40AF-84BA-4D73-8158-D893A6FA1411}" srcOrd="1" destOrd="0" presId="urn:microsoft.com/office/officeart/2005/8/layout/vList2"/>
    <dgm:cxn modelId="{60C8C5C3-52B0-4B76-9AAB-DEDFE1709A24}" type="presParOf" srcId="{29541A45-432D-48D2-839B-95A2119633BC}" destId="{9F29854C-740D-4537-B24A-23AD6822BC4D}" srcOrd="2" destOrd="0" presId="urn:microsoft.com/office/officeart/2005/8/layout/vList2"/>
    <dgm:cxn modelId="{3B0BBD10-03E8-488D-8933-AC7F1FFC1BB4}" type="presParOf" srcId="{29541A45-432D-48D2-839B-95A2119633BC}" destId="{536EA646-4544-4E09-8383-B02F2AB08C50}" srcOrd="3" destOrd="0" presId="urn:microsoft.com/office/officeart/2005/8/layout/vList2"/>
    <dgm:cxn modelId="{AAB35015-AB4F-44DF-BA4A-3AEFD804FF43}" type="presParOf" srcId="{29541A45-432D-48D2-839B-95A2119633BC}" destId="{9CAA026A-C95B-4381-A405-AC03C1EB719E}" srcOrd="4" destOrd="0" presId="urn:microsoft.com/office/officeart/2005/8/layout/vList2"/>
    <dgm:cxn modelId="{D427C628-8CCF-40F0-91E6-06C5FA5129D8}" type="presParOf" srcId="{29541A45-432D-48D2-839B-95A2119633BC}" destId="{F5746DBC-6097-48CD-A90A-D35B7F52C85A}" srcOrd="5" destOrd="0" presId="urn:microsoft.com/office/officeart/2005/8/layout/vList2"/>
    <dgm:cxn modelId="{4A137E1D-3F6B-45AB-A095-BC6975B84BE1}" type="presParOf" srcId="{29541A45-432D-48D2-839B-95A2119633BC}" destId="{B9056B3D-B2A8-411F-A5B7-950DBC24EC0C}" srcOrd="6" destOrd="0" presId="urn:microsoft.com/office/officeart/2005/8/layout/vList2"/>
    <dgm:cxn modelId="{67BEBDD4-39FE-436C-9ECB-7B94151EF258}" type="presParOf" srcId="{29541A45-432D-48D2-839B-95A2119633BC}" destId="{09CA2238-37BA-4542-8AD0-5A9682964DAA}" srcOrd="7" destOrd="0" presId="urn:microsoft.com/office/officeart/2005/8/layout/vList2"/>
    <dgm:cxn modelId="{1EA7E429-8B5D-4F90-B8BF-AA421890422F}" type="presParOf" srcId="{29541A45-432D-48D2-839B-95A2119633BC}" destId="{A74C71C7-CDA6-407B-9DD6-A690563733A0}" srcOrd="8" destOrd="0" presId="urn:microsoft.com/office/officeart/2005/8/layout/vList2"/>
    <dgm:cxn modelId="{2FD3DB0C-1876-4BA3-971F-CD768B04BF9F}" type="presParOf" srcId="{29541A45-432D-48D2-839B-95A2119633BC}" destId="{E015C0D5-CC04-4382-B127-DBD0F9D0DCCB}" srcOrd="9" destOrd="0" presId="urn:microsoft.com/office/officeart/2005/8/layout/vList2"/>
    <dgm:cxn modelId="{A95CB708-FBB2-4CA2-87CD-54CB39724366}" type="presParOf" srcId="{29541A45-432D-48D2-839B-95A2119633BC}" destId="{9AC92420-3C9B-484A-9F4E-DBAFA983AFD6}" srcOrd="10" destOrd="0" presId="urn:microsoft.com/office/officeart/2005/8/layout/vList2"/>
    <dgm:cxn modelId="{7A993124-0397-429E-A0E7-FA01108AC1D2}" type="presParOf" srcId="{29541A45-432D-48D2-839B-95A2119633BC}" destId="{A12D4F84-DD03-4875-998E-A2DA2A03CC84}" srcOrd="11" destOrd="0" presId="urn:microsoft.com/office/officeart/2005/8/layout/vList2"/>
    <dgm:cxn modelId="{BBCAB834-864C-46B8-92D4-FBB97489C331}" type="presParOf" srcId="{29541A45-432D-48D2-839B-95A2119633BC}" destId="{312EBC12-F7D6-41FB-A0D5-E846BCC1321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34CD7-2C84-426A-A1E3-11B83208FEDC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1E3EB9A-6F6D-40EB-905A-EA62632F546B}">
      <dgm:prSet custT="1"/>
      <dgm:spPr/>
      <dgm:t>
        <a:bodyPr/>
        <a:lstStyle/>
        <a:p>
          <a:pPr rtl="0"/>
          <a:r>
            <a:rPr lang="en-US" sz="2400" dirty="0" smtClean="0"/>
            <a:t>Understand Presidential Authorities</a:t>
          </a:r>
          <a:endParaRPr lang="en-US" sz="2400" dirty="0"/>
        </a:p>
      </dgm:t>
    </dgm:pt>
    <dgm:pt modelId="{54CFA4C7-0F8B-4D73-890E-46578DF44B30}" type="parTrans" cxnId="{7A0AB8AE-B633-4DDF-81C9-37CBB914E053}">
      <dgm:prSet/>
      <dgm:spPr/>
      <dgm:t>
        <a:bodyPr/>
        <a:lstStyle/>
        <a:p>
          <a:endParaRPr lang="en-US"/>
        </a:p>
      </dgm:t>
    </dgm:pt>
    <dgm:pt modelId="{48F0429F-B6F4-44A0-B386-8020FEF44FF5}" type="sibTrans" cxnId="{7A0AB8AE-B633-4DDF-81C9-37CBB914E053}">
      <dgm:prSet/>
      <dgm:spPr/>
      <dgm:t>
        <a:bodyPr/>
        <a:lstStyle/>
        <a:p>
          <a:endParaRPr lang="en-US"/>
        </a:p>
      </dgm:t>
    </dgm:pt>
    <dgm:pt modelId="{49A216FE-D1F4-4212-9194-BF0E66DEACC5}">
      <dgm:prSet custT="1"/>
      <dgm:spPr/>
      <dgm:t>
        <a:bodyPr/>
        <a:lstStyle/>
        <a:p>
          <a:pPr rtl="0"/>
          <a:r>
            <a:rPr lang="en-US" sz="2200" dirty="0" smtClean="0"/>
            <a:t>Analyze Corporate Vulnerabilities </a:t>
          </a:r>
          <a:endParaRPr lang="en-US" sz="2200" dirty="0"/>
        </a:p>
      </dgm:t>
    </dgm:pt>
    <dgm:pt modelId="{3A1113D5-A408-4443-AD0B-F880199D69C5}" type="parTrans" cxnId="{08578B8B-4A11-45FD-ABCF-33EF25DB888B}">
      <dgm:prSet/>
      <dgm:spPr/>
      <dgm:t>
        <a:bodyPr/>
        <a:lstStyle/>
        <a:p>
          <a:endParaRPr lang="en-US"/>
        </a:p>
      </dgm:t>
    </dgm:pt>
    <dgm:pt modelId="{7CA3A432-A4ED-4594-A164-8F4525B6C622}" type="sibTrans" cxnId="{08578B8B-4A11-45FD-ABCF-33EF25DB888B}">
      <dgm:prSet/>
      <dgm:spPr/>
      <dgm:t>
        <a:bodyPr/>
        <a:lstStyle/>
        <a:p>
          <a:endParaRPr lang="en-US"/>
        </a:p>
      </dgm:t>
    </dgm:pt>
    <dgm:pt modelId="{D8B5F02D-D2BC-4768-8569-E48D1F276F55}">
      <dgm:prSet custT="1"/>
      <dgm:spPr/>
      <dgm:t>
        <a:bodyPr/>
        <a:lstStyle/>
        <a:p>
          <a:pPr rtl="0"/>
          <a:r>
            <a:rPr lang="en-US" sz="2400" dirty="0" smtClean="0"/>
            <a:t>Assess Corporate Options</a:t>
          </a:r>
          <a:endParaRPr lang="en-US" sz="2400" dirty="0"/>
        </a:p>
      </dgm:t>
    </dgm:pt>
    <dgm:pt modelId="{A4C82F2B-64ED-45DA-B728-E5287588E8BB}" type="parTrans" cxnId="{86D7F48E-DA9D-4849-B945-CC223144EFE7}">
      <dgm:prSet/>
      <dgm:spPr/>
      <dgm:t>
        <a:bodyPr/>
        <a:lstStyle/>
        <a:p>
          <a:endParaRPr lang="en-US"/>
        </a:p>
      </dgm:t>
    </dgm:pt>
    <dgm:pt modelId="{B5A49081-CBF0-450D-B2F0-EAF57D2BECA5}" type="sibTrans" cxnId="{86D7F48E-DA9D-4849-B945-CC223144EFE7}">
      <dgm:prSet/>
      <dgm:spPr/>
      <dgm:t>
        <a:bodyPr/>
        <a:lstStyle/>
        <a:p>
          <a:endParaRPr lang="en-US"/>
        </a:p>
      </dgm:t>
    </dgm:pt>
    <dgm:pt modelId="{A4BA2E3C-ED53-4C83-8864-DDCDBFE4C5EC}">
      <dgm:prSet custT="1"/>
      <dgm:spPr/>
      <dgm:t>
        <a:bodyPr/>
        <a:lstStyle/>
        <a:p>
          <a:pPr rtl="0"/>
          <a:r>
            <a:rPr lang="en-US" sz="2400" dirty="0" smtClean="0"/>
            <a:t>Monitor/ Anticipate/ Respond </a:t>
          </a:r>
          <a:endParaRPr lang="en-US" sz="2400" dirty="0"/>
        </a:p>
      </dgm:t>
    </dgm:pt>
    <dgm:pt modelId="{524EE095-0B29-488D-86E3-DA9BF8884570}" type="parTrans" cxnId="{555334B1-A514-407D-881B-066641E41013}">
      <dgm:prSet/>
      <dgm:spPr/>
      <dgm:t>
        <a:bodyPr/>
        <a:lstStyle/>
        <a:p>
          <a:endParaRPr lang="en-US"/>
        </a:p>
      </dgm:t>
    </dgm:pt>
    <dgm:pt modelId="{FA475669-22CB-48BB-9953-77C34940CB06}" type="sibTrans" cxnId="{555334B1-A514-407D-881B-066641E41013}">
      <dgm:prSet/>
      <dgm:spPr/>
      <dgm:t>
        <a:bodyPr/>
        <a:lstStyle/>
        <a:p>
          <a:endParaRPr lang="en-US"/>
        </a:p>
      </dgm:t>
    </dgm:pt>
    <dgm:pt modelId="{194AF528-6415-4566-9017-5571EAA9A61F}" type="pres">
      <dgm:prSet presAssocID="{1A434CD7-2C84-426A-A1E3-11B83208FE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D7BB55-CC2F-4AB9-B1E7-821D3BBAF6CF}" type="pres">
      <dgm:prSet presAssocID="{31E3EB9A-6F6D-40EB-905A-EA62632F546B}" presName="node" presStyleLbl="node1" presStyleIdx="0" presStyleCnt="4" custScaleX="111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2F9EB-58AF-4120-9B19-14054BDDFB25}" type="pres">
      <dgm:prSet presAssocID="{48F0429F-B6F4-44A0-B386-8020FEF44FF5}" presName="sibTrans" presStyleCnt="0"/>
      <dgm:spPr/>
      <dgm:t>
        <a:bodyPr/>
        <a:lstStyle/>
        <a:p>
          <a:endParaRPr lang="en-US"/>
        </a:p>
      </dgm:t>
    </dgm:pt>
    <dgm:pt modelId="{4B549495-8FD5-4A35-8F5E-E39ACEB9AB50}" type="pres">
      <dgm:prSet presAssocID="{49A216FE-D1F4-4212-9194-BF0E66DEACC5}" presName="node" presStyleLbl="node1" presStyleIdx="1" presStyleCnt="4" custScaleX="117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CAF57-F03C-40FB-A20E-E6BF6C41A045}" type="pres">
      <dgm:prSet presAssocID="{7CA3A432-A4ED-4594-A164-8F4525B6C622}" presName="sibTrans" presStyleCnt="0"/>
      <dgm:spPr/>
      <dgm:t>
        <a:bodyPr/>
        <a:lstStyle/>
        <a:p>
          <a:endParaRPr lang="en-US"/>
        </a:p>
      </dgm:t>
    </dgm:pt>
    <dgm:pt modelId="{CA0ED39E-1DDC-4000-97BA-3B524183E871}" type="pres">
      <dgm:prSet presAssocID="{D8B5F02D-D2BC-4768-8569-E48D1F276F55}" presName="node" presStyleLbl="node1" presStyleIdx="2" presStyleCnt="4" custScaleX="104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149EB-8460-4AE6-8D32-245C54B66361}" type="pres">
      <dgm:prSet presAssocID="{B5A49081-CBF0-450D-B2F0-EAF57D2BECA5}" presName="sibTrans" presStyleCnt="0"/>
      <dgm:spPr/>
      <dgm:t>
        <a:bodyPr/>
        <a:lstStyle/>
        <a:p>
          <a:endParaRPr lang="en-US"/>
        </a:p>
      </dgm:t>
    </dgm:pt>
    <dgm:pt modelId="{707A58DA-FC35-4C4F-BA47-B3B39C4631C9}" type="pres">
      <dgm:prSet presAssocID="{A4BA2E3C-ED53-4C83-8864-DDCDBFE4C5EC}" presName="node" presStyleLbl="node1" presStyleIdx="3" presStyleCnt="4" custScaleX="109575" custLinFactNeighborX="-2989" custLinFactNeighborY="-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7F48E-DA9D-4849-B945-CC223144EFE7}" srcId="{1A434CD7-2C84-426A-A1E3-11B83208FEDC}" destId="{D8B5F02D-D2BC-4768-8569-E48D1F276F55}" srcOrd="2" destOrd="0" parTransId="{A4C82F2B-64ED-45DA-B728-E5287588E8BB}" sibTransId="{B5A49081-CBF0-450D-B2F0-EAF57D2BECA5}"/>
    <dgm:cxn modelId="{AFF4F917-B27F-4CF2-BB94-F8D28853A52B}" type="presOf" srcId="{31E3EB9A-6F6D-40EB-905A-EA62632F546B}" destId="{C1D7BB55-CC2F-4AB9-B1E7-821D3BBAF6CF}" srcOrd="0" destOrd="0" presId="urn:microsoft.com/office/officeart/2005/8/layout/hList6"/>
    <dgm:cxn modelId="{5018BC1E-49DB-43FF-A04E-320E342CF04E}" type="presOf" srcId="{1A434CD7-2C84-426A-A1E3-11B83208FEDC}" destId="{194AF528-6415-4566-9017-5571EAA9A61F}" srcOrd="0" destOrd="0" presId="urn:microsoft.com/office/officeart/2005/8/layout/hList6"/>
    <dgm:cxn modelId="{60B53A2E-906B-4F63-943E-814B59E864A0}" type="presOf" srcId="{49A216FE-D1F4-4212-9194-BF0E66DEACC5}" destId="{4B549495-8FD5-4A35-8F5E-E39ACEB9AB50}" srcOrd="0" destOrd="0" presId="urn:microsoft.com/office/officeart/2005/8/layout/hList6"/>
    <dgm:cxn modelId="{08578B8B-4A11-45FD-ABCF-33EF25DB888B}" srcId="{1A434CD7-2C84-426A-A1E3-11B83208FEDC}" destId="{49A216FE-D1F4-4212-9194-BF0E66DEACC5}" srcOrd="1" destOrd="0" parTransId="{3A1113D5-A408-4443-AD0B-F880199D69C5}" sibTransId="{7CA3A432-A4ED-4594-A164-8F4525B6C622}"/>
    <dgm:cxn modelId="{555334B1-A514-407D-881B-066641E41013}" srcId="{1A434CD7-2C84-426A-A1E3-11B83208FEDC}" destId="{A4BA2E3C-ED53-4C83-8864-DDCDBFE4C5EC}" srcOrd="3" destOrd="0" parTransId="{524EE095-0B29-488D-86E3-DA9BF8884570}" sibTransId="{FA475669-22CB-48BB-9953-77C34940CB06}"/>
    <dgm:cxn modelId="{97172188-DD9C-4B63-8F12-13525081994B}" type="presOf" srcId="{A4BA2E3C-ED53-4C83-8864-DDCDBFE4C5EC}" destId="{707A58DA-FC35-4C4F-BA47-B3B39C4631C9}" srcOrd="0" destOrd="0" presId="urn:microsoft.com/office/officeart/2005/8/layout/hList6"/>
    <dgm:cxn modelId="{7A0AB8AE-B633-4DDF-81C9-37CBB914E053}" srcId="{1A434CD7-2C84-426A-A1E3-11B83208FEDC}" destId="{31E3EB9A-6F6D-40EB-905A-EA62632F546B}" srcOrd="0" destOrd="0" parTransId="{54CFA4C7-0F8B-4D73-890E-46578DF44B30}" sibTransId="{48F0429F-B6F4-44A0-B386-8020FEF44FF5}"/>
    <dgm:cxn modelId="{B73B966B-16A4-4D76-B590-94A3738364DC}" type="presOf" srcId="{D8B5F02D-D2BC-4768-8569-E48D1F276F55}" destId="{CA0ED39E-1DDC-4000-97BA-3B524183E871}" srcOrd="0" destOrd="0" presId="urn:microsoft.com/office/officeart/2005/8/layout/hList6"/>
    <dgm:cxn modelId="{869E280F-2FE0-424C-9059-C455CB72C9BD}" type="presParOf" srcId="{194AF528-6415-4566-9017-5571EAA9A61F}" destId="{C1D7BB55-CC2F-4AB9-B1E7-821D3BBAF6CF}" srcOrd="0" destOrd="0" presId="urn:microsoft.com/office/officeart/2005/8/layout/hList6"/>
    <dgm:cxn modelId="{2526D28C-E6F3-474D-8B95-11E881D9BDE8}" type="presParOf" srcId="{194AF528-6415-4566-9017-5571EAA9A61F}" destId="{9CE2F9EB-58AF-4120-9B19-14054BDDFB25}" srcOrd="1" destOrd="0" presId="urn:microsoft.com/office/officeart/2005/8/layout/hList6"/>
    <dgm:cxn modelId="{DF780052-31C0-4914-A5FD-F1FABE69FAA4}" type="presParOf" srcId="{194AF528-6415-4566-9017-5571EAA9A61F}" destId="{4B549495-8FD5-4A35-8F5E-E39ACEB9AB50}" srcOrd="2" destOrd="0" presId="urn:microsoft.com/office/officeart/2005/8/layout/hList6"/>
    <dgm:cxn modelId="{12FF2913-FFD0-4B03-A69A-5BC90BE5376E}" type="presParOf" srcId="{194AF528-6415-4566-9017-5571EAA9A61F}" destId="{159CAF57-F03C-40FB-A20E-E6BF6C41A045}" srcOrd="3" destOrd="0" presId="urn:microsoft.com/office/officeart/2005/8/layout/hList6"/>
    <dgm:cxn modelId="{92B2C32E-FD67-4C70-B4CA-7ECC69FE3A01}" type="presParOf" srcId="{194AF528-6415-4566-9017-5571EAA9A61F}" destId="{CA0ED39E-1DDC-4000-97BA-3B524183E871}" srcOrd="4" destOrd="0" presId="urn:microsoft.com/office/officeart/2005/8/layout/hList6"/>
    <dgm:cxn modelId="{DC972AA9-5A40-4E89-8248-1EA748A5926A}" type="presParOf" srcId="{194AF528-6415-4566-9017-5571EAA9A61F}" destId="{808149EB-8460-4AE6-8D32-245C54B66361}" srcOrd="5" destOrd="0" presId="urn:microsoft.com/office/officeart/2005/8/layout/hList6"/>
    <dgm:cxn modelId="{F5C5F49F-D8A3-46E7-9F53-2825BAA9A957}" type="presParOf" srcId="{194AF528-6415-4566-9017-5571EAA9A61F}" destId="{707A58DA-FC35-4C4F-BA47-B3B39C4631C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26D7F1-C5C8-4899-A4D2-AA969EF0FF42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82117DDC-4BD4-4176-BCC0-A34265CF7620}">
      <dgm:prSet/>
      <dgm:spPr/>
      <dgm:t>
        <a:bodyPr/>
        <a:lstStyle/>
        <a:p>
          <a:pPr rtl="0"/>
          <a:r>
            <a:rPr lang="en-US" b="0" i="0" smtClean="0"/>
            <a:t>Renegotiation of NAFTA</a:t>
          </a:r>
          <a:endParaRPr lang="en-US"/>
        </a:p>
      </dgm:t>
    </dgm:pt>
    <dgm:pt modelId="{DF5C9CD2-4BC8-4F64-896F-E77FD893CAE9}" type="parTrans" cxnId="{159E977D-73B1-4954-8890-A4E0D1CA0B79}">
      <dgm:prSet/>
      <dgm:spPr/>
      <dgm:t>
        <a:bodyPr/>
        <a:lstStyle/>
        <a:p>
          <a:endParaRPr lang="en-US"/>
        </a:p>
      </dgm:t>
    </dgm:pt>
    <dgm:pt modelId="{F28C0C28-24A1-4423-A020-23E42D1E8538}" type="sibTrans" cxnId="{159E977D-73B1-4954-8890-A4E0D1CA0B79}">
      <dgm:prSet/>
      <dgm:spPr/>
      <dgm:t>
        <a:bodyPr/>
        <a:lstStyle/>
        <a:p>
          <a:endParaRPr lang="en-US"/>
        </a:p>
      </dgm:t>
    </dgm:pt>
    <dgm:pt modelId="{83090B03-8263-452E-950B-87EEC7396753}">
      <dgm:prSet/>
      <dgm:spPr/>
      <dgm:t>
        <a:bodyPr/>
        <a:lstStyle/>
        <a:p>
          <a:pPr rtl="0"/>
          <a:r>
            <a:rPr lang="en-US" b="0" i="0" dirty="0" smtClean="0"/>
            <a:t>What happens if the Trump Administration decides to leave NAFTA</a:t>
          </a:r>
          <a:endParaRPr lang="en-US" dirty="0"/>
        </a:p>
      </dgm:t>
    </dgm:pt>
    <dgm:pt modelId="{3E6AFB95-F4C6-4138-A031-7AB5CFDA07B4}" type="parTrans" cxnId="{1C06C0EF-ECDB-463A-B94B-E1B74CC5F76B}">
      <dgm:prSet/>
      <dgm:spPr/>
      <dgm:t>
        <a:bodyPr/>
        <a:lstStyle/>
        <a:p>
          <a:endParaRPr lang="en-US"/>
        </a:p>
      </dgm:t>
    </dgm:pt>
    <dgm:pt modelId="{F740FF94-5488-45AF-B1F6-0F1A6B7E548C}" type="sibTrans" cxnId="{1C06C0EF-ECDB-463A-B94B-E1B74CC5F76B}">
      <dgm:prSet/>
      <dgm:spPr/>
      <dgm:t>
        <a:bodyPr/>
        <a:lstStyle/>
        <a:p>
          <a:endParaRPr lang="en-US"/>
        </a:p>
      </dgm:t>
    </dgm:pt>
    <dgm:pt modelId="{0DB7B77E-1C85-42EF-968C-6A4A47863D9B}">
      <dgm:prSet/>
      <dgm:spPr/>
      <dgm:t>
        <a:bodyPr/>
        <a:lstStyle/>
        <a:p>
          <a:pPr rtl="0"/>
          <a:r>
            <a:rPr lang="en-US" b="0" i="0" smtClean="0"/>
            <a:t>Mexico’s Trade Programs</a:t>
          </a:r>
          <a:endParaRPr lang="en-US" dirty="0"/>
        </a:p>
      </dgm:t>
    </dgm:pt>
    <dgm:pt modelId="{6E70375B-AD00-4C31-A685-7AEF719EE872}" type="parTrans" cxnId="{BB84A4AF-7380-453E-BB6A-BEDF5EE0D2E3}">
      <dgm:prSet/>
      <dgm:spPr/>
      <dgm:t>
        <a:bodyPr/>
        <a:lstStyle/>
        <a:p>
          <a:endParaRPr lang="en-US"/>
        </a:p>
      </dgm:t>
    </dgm:pt>
    <dgm:pt modelId="{5566847E-98DD-4537-84C2-D6A0FF762637}" type="sibTrans" cxnId="{BB84A4AF-7380-453E-BB6A-BEDF5EE0D2E3}">
      <dgm:prSet/>
      <dgm:spPr/>
      <dgm:t>
        <a:bodyPr/>
        <a:lstStyle/>
        <a:p>
          <a:endParaRPr lang="en-US"/>
        </a:p>
      </dgm:t>
    </dgm:pt>
    <dgm:pt modelId="{2E79F9B4-C36E-4F22-AE5A-8D271BB18803}">
      <dgm:prSet/>
      <dgm:spPr/>
      <dgm:t>
        <a:bodyPr/>
        <a:lstStyle/>
        <a:p>
          <a:pPr rtl="0"/>
          <a:r>
            <a:rPr lang="en-US" b="0" i="0" dirty="0" smtClean="0"/>
            <a:t>New Visa Issuance and Reform of Legal Potential Setbacks</a:t>
          </a:r>
          <a:endParaRPr lang="en-US" dirty="0"/>
        </a:p>
      </dgm:t>
    </dgm:pt>
    <dgm:pt modelId="{98F99CD9-CC99-49DD-A063-7FEEA651740D}" type="parTrans" cxnId="{739A6A8D-0067-4622-AD47-0E1C58CF863D}">
      <dgm:prSet/>
      <dgm:spPr/>
      <dgm:t>
        <a:bodyPr/>
        <a:lstStyle/>
        <a:p>
          <a:endParaRPr lang="en-US"/>
        </a:p>
      </dgm:t>
    </dgm:pt>
    <dgm:pt modelId="{2C162EB2-0EF8-4E84-9CE1-7A4A5C88641E}" type="sibTrans" cxnId="{739A6A8D-0067-4622-AD47-0E1C58CF863D}">
      <dgm:prSet/>
      <dgm:spPr/>
      <dgm:t>
        <a:bodyPr/>
        <a:lstStyle/>
        <a:p>
          <a:endParaRPr lang="en-US"/>
        </a:p>
      </dgm:t>
    </dgm:pt>
    <dgm:pt modelId="{F11F46D6-A2CE-48A6-B5D7-AEB6231487EE}" type="pres">
      <dgm:prSet presAssocID="{2926D7F1-C5C8-4899-A4D2-AA969EF0FF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54D56B-0EA2-4EB0-B69C-C01351E0A5A2}" type="pres">
      <dgm:prSet presAssocID="{82117DDC-4BD4-4176-BCC0-A34265CF7620}" presName="parentLin" presStyleCnt="0"/>
      <dgm:spPr/>
      <dgm:t>
        <a:bodyPr/>
        <a:lstStyle/>
        <a:p>
          <a:endParaRPr lang="en-US"/>
        </a:p>
      </dgm:t>
    </dgm:pt>
    <dgm:pt modelId="{96C27CF7-CCA5-4B54-A215-BF7C72D98EBF}" type="pres">
      <dgm:prSet presAssocID="{82117DDC-4BD4-4176-BCC0-A34265CF762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4DF6A10-226C-493E-A1DF-DD8AAF92617A}" type="pres">
      <dgm:prSet presAssocID="{82117DDC-4BD4-4176-BCC0-A34265CF76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5B6E4-3696-41C5-9A61-B69F8F45556A}" type="pres">
      <dgm:prSet presAssocID="{82117DDC-4BD4-4176-BCC0-A34265CF7620}" presName="negativeSpace" presStyleCnt="0"/>
      <dgm:spPr/>
      <dgm:t>
        <a:bodyPr/>
        <a:lstStyle/>
        <a:p>
          <a:endParaRPr lang="en-US"/>
        </a:p>
      </dgm:t>
    </dgm:pt>
    <dgm:pt modelId="{4E5A279B-9033-4201-BF83-6ECEC723C9CF}" type="pres">
      <dgm:prSet presAssocID="{82117DDC-4BD4-4176-BCC0-A34265CF762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A92A1-6DAF-4C8D-ADF5-415F881B2D41}" type="pres">
      <dgm:prSet presAssocID="{F28C0C28-24A1-4423-A020-23E42D1E8538}" presName="spaceBetweenRectangles" presStyleCnt="0"/>
      <dgm:spPr/>
      <dgm:t>
        <a:bodyPr/>
        <a:lstStyle/>
        <a:p>
          <a:endParaRPr lang="en-US"/>
        </a:p>
      </dgm:t>
    </dgm:pt>
    <dgm:pt modelId="{57F02976-7EA3-4584-B791-A9639DCF3027}" type="pres">
      <dgm:prSet presAssocID="{83090B03-8263-452E-950B-87EEC7396753}" presName="parentLin" presStyleCnt="0"/>
      <dgm:spPr/>
      <dgm:t>
        <a:bodyPr/>
        <a:lstStyle/>
        <a:p>
          <a:endParaRPr lang="en-US"/>
        </a:p>
      </dgm:t>
    </dgm:pt>
    <dgm:pt modelId="{62142466-0CF5-4EEF-B0DF-E99DC27FF60B}" type="pres">
      <dgm:prSet presAssocID="{83090B03-8263-452E-950B-87EEC739675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D81C9E5-D355-4817-A7E3-8CDF215FC40B}" type="pres">
      <dgm:prSet presAssocID="{83090B03-8263-452E-950B-87EEC73967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7701B-8D64-4C42-B51F-A58DEFB322A8}" type="pres">
      <dgm:prSet presAssocID="{83090B03-8263-452E-950B-87EEC7396753}" presName="negativeSpace" presStyleCnt="0"/>
      <dgm:spPr/>
      <dgm:t>
        <a:bodyPr/>
        <a:lstStyle/>
        <a:p>
          <a:endParaRPr lang="en-US"/>
        </a:p>
      </dgm:t>
    </dgm:pt>
    <dgm:pt modelId="{F77F434A-C9AF-4A45-AB3C-2FE01CF811E0}" type="pres">
      <dgm:prSet presAssocID="{83090B03-8263-452E-950B-87EEC739675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53989-7417-4637-B389-0FF9BC18C8B9}" type="pres">
      <dgm:prSet presAssocID="{F740FF94-5488-45AF-B1F6-0F1A6B7E548C}" presName="spaceBetweenRectangles" presStyleCnt="0"/>
      <dgm:spPr/>
      <dgm:t>
        <a:bodyPr/>
        <a:lstStyle/>
        <a:p>
          <a:endParaRPr lang="en-US"/>
        </a:p>
      </dgm:t>
    </dgm:pt>
    <dgm:pt modelId="{F27ADBA1-3FEC-4CF2-80BD-BB1CAA43ACFB}" type="pres">
      <dgm:prSet presAssocID="{0DB7B77E-1C85-42EF-968C-6A4A47863D9B}" presName="parentLin" presStyleCnt="0"/>
      <dgm:spPr/>
      <dgm:t>
        <a:bodyPr/>
        <a:lstStyle/>
        <a:p>
          <a:endParaRPr lang="en-US"/>
        </a:p>
      </dgm:t>
    </dgm:pt>
    <dgm:pt modelId="{A053BBBA-BA5C-42EB-8F07-B807688B3EFD}" type="pres">
      <dgm:prSet presAssocID="{0DB7B77E-1C85-42EF-968C-6A4A47863D9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C930746-8ABE-4798-B400-EF5B8260F260}" type="pres">
      <dgm:prSet presAssocID="{0DB7B77E-1C85-42EF-968C-6A4A47863D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9017E-1581-4314-8B5A-F9EF200E54BF}" type="pres">
      <dgm:prSet presAssocID="{0DB7B77E-1C85-42EF-968C-6A4A47863D9B}" presName="negativeSpace" presStyleCnt="0"/>
      <dgm:spPr/>
      <dgm:t>
        <a:bodyPr/>
        <a:lstStyle/>
        <a:p>
          <a:endParaRPr lang="en-US"/>
        </a:p>
      </dgm:t>
    </dgm:pt>
    <dgm:pt modelId="{0AD3B31C-D63E-4980-B3CF-1D2BCE05DF36}" type="pres">
      <dgm:prSet presAssocID="{0DB7B77E-1C85-42EF-968C-6A4A47863D9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0F409-0FE9-4B37-9904-4CFFDACB11ED}" type="pres">
      <dgm:prSet presAssocID="{5566847E-98DD-4537-84C2-D6A0FF762637}" presName="spaceBetweenRectangles" presStyleCnt="0"/>
      <dgm:spPr/>
      <dgm:t>
        <a:bodyPr/>
        <a:lstStyle/>
        <a:p>
          <a:endParaRPr lang="en-US"/>
        </a:p>
      </dgm:t>
    </dgm:pt>
    <dgm:pt modelId="{9B87F8AD-9C12-4537-A629-7BD5FE91355D}" type="pres">
      <dgm:prSet presAssocID="{2E79F9B4-C36E-4F22-AE5A-8D271BB18803}" presName="parentLin" presStyleCnt="0"/>
      <dgm:spPr/>
      <dgm:t>
        <a:bodyPr/>
        <a:lstStyle/>
        <a:p>
          <a:endParaRPr lang="en-US"/>
        </a:p>
      </dgm:t>
    </dgm:pt>
    <dgm:pt modelId="{7C26E5CF-2129-45F0-9439-2EE42A591A69}" type="pres">
      <dgm:prSet presAssocID="{2E79F9B4-C36E-4F22-AE5A-8D271BB1880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2307F0D-F208-4203-AE00-982F9022CA55}" type="pres">
      <dgm:prSet presAssocID="{2E79F9B4-C36E-4F22-AE5A-8D271BB188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B8C97-B66A-49DD-A238-FF2213F5F270}" type="pres">
      <dgm:prSet presAssocID="{2E79F9B4-C36E-4F22-AE5A-8D271BB18803}" presName="negativeSpace" presStyleCnt="0"/>
      <dgm:spPr/>
      <dgm:t>
        <a:bodyPr/>
        <a:lstStyle/>
        <a:p>
          <a:endParaRPr lang="en-US"/>
        </a:p>
      </dgm:t>
    </dgm:pt>
    <dgm:pt modelId="{2BD5BB27-0D90-484A-BDA9-CF791121B412}" type="pres">
      <dgm:prSet presAssocID="{2E79F9B4-C36E-4F22-AE5A-8D271BB1880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4EBE2-4FE6-40F8-8CE2-7F23E890802D}" type="presOf" srcId="{83090B03-8263-452E-950B-87EEC7396753}" destId="{1D81C9E5-D355-4817-A7E3-8CDF215FC40B}" srcOrd="1" destOrd="0" presId="urn:microsoft.com/office/officeart/2005/8/layout/list1"/>
    <dgm:cxn modelId="{BB84A4AF-7380-453E-BB6A-BEDF5EE0D2E3}" srcId="{2926D7F1-C5C8-4899-A4D2-AA969EF0FF42}" destId="{0DB7B77E-1C85-42EF-968C-6A4A47863D9B}" srcOrd="2" destOrd="0" parTransId="{6E70375B-AD00-4C31-A685-7AEF719EE872}" sibTransId="{5566847E-98DD-4537-84C2-D6A0FF762637}"/>
    <dgm:cxn modelId="{739A6A8D-0067-4622-AD47-0E1C58CF863D}" srcId="{2926D7F1-C5C8-4899-A4D2-AA969EF0FF42}" destId="{2E79F9B4-C36E-4F22-AE5A-8D271BB18803}" srcOrd="3" destOrd="0" parTransId="{98F99CD9-CC99-49DD-A063-7FEEA651740D}" sibTransId="{2C162EB2-0EF8-4E84-9CE1-7A4A5C88641E}"/>
    <dgm:cxn modelId="{ED6623E1-7447-4C41-911A-B1F92649F66F}" type="presOf" srcId="{2E79F9B4-C36E-4F22-AE5A-8D271BB18803}" destId="{F2307F0D-F208-4203-AE00-982F9022CA55}" srcOrd="1" destOrd="0" presId="urn:microsoft.com/office/officeart/2005/8/layout/list1"/>
    <dgm:cxn modelId="{159E977D-73B1-4954-8890-A4E0D1CA0B79}" srcId="{2926D7F1-C5C8-4899-A4D2-AA969EF0FF42}" destId="{82117DDC-4BD4-4176-BCC0-A34265CF7620}" srcOrd="0" destOrd="0" parTransId="{DF5C9CD2-4BC8-4F64-896F-E77FD893CAE9}" sibTransId="{F28C0C28-24A1-4423-A020-23E42D1E8538}"/>
    <dgm:cxn modelId="{F70527FD-4080-48DF-A153-366060953445}" type="presOf" srcId="{82117DDC-4BD4-4176-BCC0-A34265CF7620}" destId="{34DF6A10-226C-493E-A1DF-DD8AAF92617A}" srcOrd="1" destOrd="0" presId="urn:microsoft.com/office/officeart/2005/8/layout/list1"/>
    <dgm:cxn modelId="{DA8876AA-F150-4E4C-BC20-7053B054345D}" type="presOf" srcId="{2E79F9B4-C36E-4F22-AE5A-8D271BB18803}" destId="{7C26E5CF-2129-45F0-9439-2EE42A591A69}" srcOrd="0" destOrd="0" presId="urn:microsoft.com/office/officeart/2005/8/layout/list1"/>
    <dgm:cxn modelId="{5D194D88-8848-4D22-984B-C1C0333E7FC7}" type="presOf" srcId="{83090B03-8263-452E-950B-87EEC7396753}" destId="{62142466-0CF5-4EEF-B0DF-E99DC27FF60B}" srcOrd="0" destOrd="0" presId="urn:microsoft.com/office/officeart/2005/8/layout/list1"/>
    <dgm:cxn modelId="{BE50B0C4-DAC1-4F9A-95F7-7AD25B5AF2BC}" type="presOf" srcId="{0DB7B77E-1C85-42EF-968C-6A4A47863D9B}" destId="{A053BBBA-BA5C-42EB-8F07-B807688B3EFD}" srcOrd="0" destOrd="0" presId="urn:microsoft.com/office/officeart/2005/8/layout/list1"/>
    <dgm:cxn modelId="{93709772-51F6-4F20-9121-0EB548BCC213}" type="presOf" srcId="{0DB7B77E-1C85-42EF-968C-6A4A47863D9B}" destId="{DC930746-8ABE-4798-B400-EF5B8260F260}" srcOrd="1" destOrd="0" presId="urn:microsoft.com/office/officeart/2005/8/layout/list1"/>
    <dgm:cxn modelId="{082514FE-B81D-49E0-861F-07B485F1BB1C}" type="presOf" srcId="{2926D7F1-C5C8-4899-A4D2-AA969EF0FF42}" destId="{F11F46D6-A2CE-48A6-B5D7-AEB6231487EE}" srcOrd="0" destOrd="0" presId="urn:microsoft.com/office/officeart/2005/8/layout/list1"/>
    <dgm:cxn modelId="{ACCF3CF3-93EE-48C2-B04E-5C30EF14F39B}" type="presOf" srcId="{82117DDC-4BD4-4176-BCC0-A34265CF7620}" destId="{96C27CF7-CCA5-4B54-A215-BF7C72D98EBF}" srcOrd="0" destOrd="0" presId="urn:microsoft.com/office/officeart/2005/8/layout/list1"/>
    <dgm:cxn modelId="{1C06C0EF-ECDB-463A-B94B-E1B74CC5F76B}" srcId="{2926D7F1-C5C8-4899-A4D2-AA969EF0FF42}" destId="{83090B03-8263-452E-950B-87EEC7396753}" srcOrd="1" destOrd="0" parTransId="{3E6AFB95-F4C6-4138-A031-7AB5CFDA07B4}" sibTransId="{F740FF94-5488-45AF-B1F6-0F1A6B7E548C}"/>
    <dgm:cxn modelId="{926C4FC6-0D65-42CD-8D7A-1E1A6A0C81D8}" type="presParOf" srcId="{F11F46D6-A2CE-48A6-B5D7-AEB6231487EE}" destId="{EC54D56B-0EA2-4EB0-B69C-C01351E0A5A2}" srcOrd="0" destOrd="0" presId="urn:microsoft.com/office/officeart/2005/8/layout/list1"/>
    <dgm:cxn modelId="{66C60B4F-C997-42B3-9877-2949EF8317F0}" type="presParOf" srcId="{EC54D56B-0EA2-4EB0-B69C-C01351E0A5A2}" destId="{96C27CF7-CCA5-4B54-A215-BF7C72D98EBF}" srcOrd="0" destOrd="0" presId="urn:microsoft.com/office/officeart/2005/8/layout/list1"/>
    <dgm:cxn modelId="{A7EFFC3C-DF1A-461A-9066-CB268E4D5276}" type="presParOf" srcId="{EC54D56B-0EA2-4EB0-B69C-C01351E0A5A2}" destId="{34DF6A10-226C-493E-A1DF-DD8AAF92617A}" srcOrd="1" destOrd="0" presId="urn:microsoft.com/office/officeart/2005/8/layout/list1"/>
    <dgm:cxn modelId="{73E38DB5-3DB8-4BAF-946A-7A9F16A5F797}" type="presParOf" srcId="{F11F46D6-A2CE-48A6-B5D7-AEB6231487EE}" destId="{5DE5B6E4-3696-41C5-9A61-B69F8F45556A}" srcOrd="1" destOrd="0" presId="urn:microsoft.com/office/officeart/2005/8/layout/list1"/>
    <dgm:cxn modelId="{019858CA-2A53-46F5-95E6-513CDE49A134}" type="presParOf" srcId="{F11F46D6-A2CE-48A6-B5D7-AEB6231487EE}" destId="{4E5A279B-9033-4201-BF83-6ECEC723C9CF}" srcOrd="2" destOrd="0" presId="urn:microsoft.com/office/officeart/2005/8/layout/list1"/>
    <dgm:cxn modelId="{3FF48121-3673-49B1-9740-31B339DE06AE}" type="presParOf" srcId="{F11F46D6-A2CE-48A6-B5D7-AEB6231487EE}" destId="{839A92A1-6DAF-4C8D-ADF5-415F881B2D41}" srcOrd="3" destOrd="0" presId="urn:microsoft.com/office/officeart/2005/8/layout/list1"/>
    <dgm:cxn modelId="{ADC992A3-A9D1-4FEE-8001-FA4C851A767A}" type="presParOf" srcId="{F11F46D6-A2CE-48A6-B5D7-AEB6231487EE}" destId="{57F02976-7EA3-4584-B791-A9639DCF3027}" srcOrd="4" destOrd="0" presId="urn:microsoft.com/office/officeart/2005/8/layout/list1"/>
    <dgm:cxn modelId="{A0D3A709-A5BA-4CCC-A01B-AC26165F20FF}" type="presParOf" srcId="{57F02976-7EA3-4584-B791-A9639DCF3027}" destId="{62142466-0CF5-4EEF-B0DF-E99DC27FF60B}" srcOrd="0" destOrd="0" presId="urn:microsoft.com/office/officeart/2005/8/layout/list1"/>
    <dgm:cxn modelId="{FE069885-4913-4156-8A55-15B6C254E176}" type="presParOf" srcId="{57F02976-7EA3-4584-B791-A9639DCF3027}" destId="{1D81C9E5-D355-4817-A7E3-8CDF215FC40B}" srcOrd="1" destOrd="0" presId="urn:microsoft.com/office/officeart/2005/8/layout/list1"/>
    <dgm:cxn modelId="{A70A8270-A4C3-4A93-865A-E8E76F66F958}" type="presParOf" srcId="{F11F46D6-A2CE-48A6-B5D7-AEB6231487EE}" destId="{03F7701B-8D64-4C42-B51F-A58DEFB322A8}" srcOrd="5" destOrd="0" presId="urn:microsoft.com/office/officeart/2005/8/layout/list1"/>
    <dgm:cxn modelId="{5C78185D-B51F-46C7-B430-E4B9D2637A6A}" type="presParOf" srcId="{F11F46D6-A2CE-48A6-B5D7-AEB6231487EE}" destId="{F77F434A-C9AF-4A45-AB3C-2FE01CF811E0}" srcOrd="6" destOrd="0" presId="urn:microsoft.com/office/officeart/2005/8/layout/list1"/>
    <dgm:cxn modelId="{93A0F294-280D-4C6A-AC14-95CFAA586BD5}" type="presParOf" srcId="{F11F46D6-A2CE-48A6-B5D7-AEB6231487EE}" destId="{E8A53989-7417-4637-B389-0FF9BC18C8B9}" srcOrd="7" destOrd="0" presId="urn:microsoft.com/office/officeart/2005/8/layout/list1"/>
    <dgm:cxn modelId="{CDD8E96E-7DB5-45B9-BCD4-B94F4C510151}" type="presParOf" srcId="{F11F46D6-A2CE-48A6-B5D7-AEB6231487EE}" destId="{F27ADBA1-3FEC-4CF2-80BD-BB1CAA43ACFB}" srcOrd="8" destOrd="0" presId="urn:microsoft.com/office/officeart/2005/8/layout/list1"/>
    <dgm:cxn modelId="{E73ECDA9-3986-4267-87FB-0E2D02BA73C4}" type="presParOf" srcId="{F27ADBA1-3FEC-4CF2-80BD-BB1CAA43ACFB}" destId="{A053BBBA-BA5C-42EB-8F07-B807688B3EFD}" srcOrd="0" destOrd="0" presId="urn:microsoft.com/office/officeart/2005/8/layout/list1"/>
    <dgm:cxn modelId="{93FFB1E1-3C06-4428-90C2-A74ECE01E2E7}" type="presParOf" srcId="{F27ADBA1-3FEC-4CF2-80BD-BB1CAA43ACFB}" destId="{DC930746-8ABE-4798-B400-EF5B8260F260}" srcOrd="1" destOrd="0" presId="urn:microsoft.com/office/officeart/2005/8/layout/list1"/>
    <dgm:cxn modelId="{D0247ADD-8CB9-4822-931C-3C08325BFDBB}" type="presParOf" srcId="{F11F46D6-A2CE-48A6-B5D7-AEB6231487EE}" destId="{DD29017E-1581-4314-8B5A-F9EF200E54BF}" srcOrd="9" destOrd="0" presId="urn:microsoft.com/office/officeart/2005/8/layout/list1"/>
    <dgm:cxn modelId="{FF9D80B0-DFF9-4E5C-B042-9FB61348B554}" type="presParOf" srcId="{F11F46D6-A2CE-48A6-B5D7-AEB6231487EE}" destId="{0AD3B31C-D63E-4980-B3CF-1D2BCE05DF36}" srcOrd="10" destOrd="0" presId="urn:microsoft.com/office/officeart/2005/8/layout/list1"/>
    <dgm:cxn modelId="{4DA85D99-A68A-4F28-9B45-89F78F99320D}" type="presParOf" srcId="{F11F46D6-A2CE-48A6-B5D7-AEB6231487EE}" destId="{99B0F409-0FE9-4B37-9904-4CFFDACB11ED}" srcOrd="11" destOrd="0" presId="urn:microsoft.com/office/officeart/2005/8/layout/list1"/>
    <dgm:cxn modelId="{88088434-76EE-47A6-9778-BBEBFF6C9369}" type="presParOf" srcId="{F11F46D6-A2CE-48A6-B5D7-AEB6231487EE}" destId="{9B87F8AD-9C12-4537-A629-7BD5FE91355D}" srcOrd="12" destOrd="0" presId="urn:microsoft.com/office/officeart/2005/8/layout/list1"/>
    <dgm:cxn modelId="{AA807995-253A-4C39-98A4-E757CE30D33C}" type="presParOf" srcId="{9B87F8AD-9C12-4537-A629-7BD5FE91355D}" destId="{7C26E5CF-2129-45F0-9439-2EE42A591A69}" srcOrd="0" destOrd="0" presId="urn:microsoft.com/office/officeart/2005/8/layout/list1"/>
    <dgm:cxn modelId="{4038839E-5660-4720-A14C-8669AAD46878}" type="presParOf" srcId="{9B87F8AD-9C12-4537-A629-7BD5FE91355D}" destId="{F2307F0D-F208-4203-AE00-982F9022CA55}" srcOrd="1" destOrd="0" presId="urn:microsoft.com/office/officeart/2005/8/layout/list1"/>
    <dgm:cxn modelId="{5E85AE56-96F7-44B6-939E-9059E18D2359}" type="presParOf" srcId="{F11F46D6-A2CE-48A6-B5D7-AEB6231487EE}" destId="{80EB8C97-B66A-49DD-A238-FF2213F5F270}" srcOrd="13" destOrd="0" presId="urn:microsoft.com/office/officeart/2005/8/layout/list1"/>
    <dgm:cxn modelId="{BCF7FBB1-A3A5-4E3D-A6F5-F5EBC2D57DFF}" type="presParOf" srcId="{F11F46D6-A2CE-48A6-B5D7-AEB6231487EE}" destId="{2BD5BB27-0D90-484A-BDA9-CF791121B41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A55047-97D3-46EF-990D-6472A767BD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CA1255-24E2-4C39-B653-E9527467955C}">
      <dgm:prSet/>
      <dgm:spPr/>
      <dgm:t>
        <a:bodyPr/>
        <a:lstStyle/>
        <a:p>
          <a:pPr rtl="0"/>
          <a:r>
            <a:rPr lang="en-US" b="0" i="0" dirty="0" smtClean="0"/>
            <a:t>Pressure on automakers and other manufacturers</a:t>
          </a:r>
          <a:endParaRPr lang="en-US" dirty="0"/>
        </a:p>
      </dgm:t>
    </dgm:pt>
    <dgm:pt modelId="{24055E94-7712-4B57-8178-18DDE291169D}" type="parTrans" cxnId="{4EECB927-7FAA-4BAC-B86D-5A7C5370C1A5}">
      <dgm:prSet/>
      <dgm:spPr/>
      <dgm:t>
        <a:bodyPr/>
        <a:lstStyle/>
        <a:p>
          <a:endParaRPr lang="en-US"/>
        </a:p>
      </dgm:t>
    </dgm:pt>
    <dgm:pt modelId="{9CD2A7F0-AEBF-40D5-9753-54FC92CA0220}" type="sibTrans" cxnId="{4EECB927-7FAA-4BAC-B86D-5A7C5370C1A5}">
      <dgm:prSet/>
      <dgm:spPr/>
      <dgm:t>
        <a:bodyPr/>
        <a:lstStyle/>
        <a:p>
          <a:endParaRPr lang="en-US"/>
        </a:p>
      </dgm:t>
    </dgm:pt>
    <dgm:pt modelId="{F77F716D-62F3-4F2A-B3D1-5D5E3A1475F2}">
      <dgm:prSet/>
      <dgm:spPr/>
      <dgm:t>
        <a:bodyPr/>
        <a:lstStyle/>
        <a:p>
          <a:pPr rtl="0"/>
          <a:r>
            <a:rPr lang="en-US" b="0" i="0" dirty="0" smtClean="0"/>
            <a:t>Potential imposition of </a:t>
          </a:r>
          <a:r>
            <a:rPr lang="en-US" b="0" i="0" dirty="0" smtClean="0"/>
            <a:t>10</a:t>
          </a:r>
          <a:r>
            <a:rPr lang="en-US" b="0" i="0" dirty="0" smtClean="0"/>
            <a:t>%-35% tariff on vehicles and parts made in Mexico</a:t>
          </a:r>
          <a:endParaRPr lang="en-US" dirty="0"/>
        </a:p>
      </dgm:t>
    </dgm:pt>
    <dgm:pt modelId="{D5B00F04-7865-4EBA-BD6E-382A4DBBFCDD}" type="parTrans" cxnId="{94E2CE14-4678-4F39-BDE2-2124A2F93077}">
      <dgm:prSet/>
      <dgm:spPr/>
      <dgm:t>
        <a:bodyPr/>
        <a:lstStyle/>
        <a:p>
          <a:endParaRPr lang="en-US"/>
        </a:p>
      </dgm:t>
    </dgm:pt>
    <dgm:pt modelId="{ECEEE3D4-AC97-433B-AC2E-E9AC285B52B9}" type="sibTrans" cxnId="{94E2CE14-4678-4F39-BDE2-2124A2F93077}">
      <dgm:prSet/>
      <dgm:spPr/>
      <dgm:t>
        <a:bodyPr/>
        <a:lstStyle/>
        <a:p>
          <a:endParaRPr lang="en-US"/>
        </a:p>
      </dgm:t>
    </dgm:pt>
    <dgm:pt modelId="{74F593A4-2E27-4A67-949A-82E89A23CA70}">
      <dgm:prSet/>
      <dgm:spPr/>
      <dgm:t>
        <a:bodyPr/>
        <a:lstStyle/>
        <a:p>
          <a:pPr rtl="0"/>
          <a:r>
            <a:rPr lang="en-US" b="0" i="0" dirty="0" smtClean="0"/>
            <a:t>Over $6.6 billion invested by Ford and GM. $24 billion in investment from the industry since 2010.</a:t>
          </a:r>
          <a:endParaRPr lang="en-US" dirty="0"/>
        </a:p>
      </dgm:t>
    </dgm:pt>
    <dgm:pt modelId="{AB7800F3-BB6B-4834-861C-101384D5340F}" type="parTrans" cxnId="{2F9A11B7-2A03-476D-B000-87021C15AE19}">
      <dgm:prSet/>
      <dgm:spPr/>
      <dgm:t>
        <a:bodyPr/>
        <a:lstStyle/>
        <a:p>
          <a:endParaRPr lang="en-US"/>
        </a:p>
      </dgm:t>
    </dgm:pt>
    <dgm:pt modelId="{3421069F-178A-4E6A-BEA5-143DFB4359D8}" type="sibTrans" cxnId="{2F9A11B7-2A03-476D-B000-87021C15AE19}">
      <dgm:prSet/>
      <dgm:spPr/>
      <dgm:t>
        <a:bodyPr/>
        <a:lstStyle/>
        <a:p>
          <a:endParaRPr lang="en-US"/>
        </a:p>
      </dgm:t>
    </dgm:pt>
    <dgm:pt modelId="{B9CA80AD-0D6B-46B5-B08D-908E595ADCE8}">
      <dgm:prSet/>
      <dgm:spPr/>
      <dgm:t>
        <a:bodyPr/>
        <a:lstStyle/>
        <a:p>
          <a:pPr rtl="0"/>
          <a:r>
            <a:rPr lang="en-US" b="0" i="0" dirty="0" smtClean="0"/>
            <a:t>Mexico accounts for 20% of all vehicle production in North America</a:t>
          </a:r>
          <a:endParaRPr lang="en-US" dirty="0"/>
        </a:p>
      </dgm:t>
    </dgm:pt>
    <dgm:pt modelId="{1FF301CC-F89F-44DC-BED2-7075230D9B1F}" type="parTrans" cxnId="{0CBB9C04-6E39-4FE0-B7C2-0D9843B5B461}">
      <dgm:prSet/>
      <dgm:spPr/>
      <dgm:t>
        <a:bodyPr/>
        <a:lstStyle/>
        <a:p>
          <a:endParaRPr lang="en-US"/>
        </a:p>
      </dgm:t>
    </dgm:pt>
    <dgm:pt modelId="{308CCEDF-FA74-414C-B867-CB60F8BC2088}" type="sibTrans" cxnId="{0CBB9C04-6E39-4FE0-B7C2-0D9843B5B461}">
      <dgm:prSet/>
      <dgm:spPr/>
      <dgm:t>
        <a:bodyPr/>
        <a:lstStyle/>
        <a:p>
          <a:endParaRPr lang="en-US"/>
        </a:p>
      </dgm:t>
    </dgm:pt>
    <dgm:pt modelId="{28A4AAD3-BDB5-4B39-AA6B-C05DDCD79AF3}">
      <dgm:prSet/>
      <dgm:spPr/>
      <dgm:t>
        <a:bodyPr/>
        <a:lstStyle/>
        <a:p>
          <a:pPr rtl="0"/>
          <a:r>
            <a:rPr lang="en-US" b="0" i="0" dirty="0" smtClean="0"/>
            <a:t>Capacity could grow by another 50% over the next five years</a:t>
          </a:r>
          <a:endParaRPr lang="en-US" dirty="0"/>
        </a:p>
      </dgm:t>
    </dgm:pt>
    <dgm:pt modelId="{AC70F46A-17BB-4667-8D3F-00BF40C19952}" type="parTrans" cxnId="{17E14E13-AB7E-41CB-B1A6-6A556C61E867}">
      <dgm:prSet/>
      <dgm:spPr/>
      <dgm:t>
        <a:bodyPr/>
        <a:lstStyle/>
        <a:p>
          <a:endParaRPr lang="en-US"/>
        </a:p>
      </dgm:t>
    </dgm:pt>
    <dgm:pt modelId="{3349BCF4-6F11-41B7-8C7A-600C903F4AE7}" type="sibTrans" cxnId="{17E14E13-AB7E-41CB-B1A6-6A556C61E867}">
      <dgm:prSet/>
      <dgm:spPr/>
      <dgm:t>
        <a:bodyPr/>
        <a:lstStyle/>
        <a:p>
          <a:endParaRPr lang="en-US"/>
        </a:p>
      </dgm:t>
    </dgm:pt>
    <dgm:pt modelId="{D9A45371-9108-4F4E-B2F2-7092F0CC7225}" type="pres">
      <dgm:prSet presAssocID="{EBA55047-97D3-46EF-990D-6472A767BD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3690F-0FC7-44E5-BE02-555D16FF4224}" type="pres">
      <dgm:prSet presAssocID="{0BCA1255-24E2-4C39-B653-E9527467955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1F08F-923F-4B5D-8565-30FE3386CDAD}" type="pres">
      <dgm:prSet presAssocID="{9CD2A7F0-AEBF-40D5-9753-54FC92CA0220}" presName="spacer" presStyleCnt="0"/>
      <dgm:spPr/>
    </dgm:pt>
    <dgm:pt modelId="{3A2CC8A9-5C08-4553-AAD9-A7D32624B481}" type="pres">
      <dgm:prSet presAssocID="{F77F716D-62F3-4F2A-B3D1-5D5E3A1475F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DAF86-6A3B-4EF8-83BC-CF2902A6BDAA}" type="pres">
      <dgm:prSet presAssocID="{ECEEE3D4-AC97-433B-AC2E-E9AC285B52B9}" presName="spacer" presStyleCnt="0"/>
      <dgm:spPr/>
    </dgm:pt>
    <dgm:pt modelId="{FDDED7AC-CF25-4BAE-ABC6-9961E757671C}" type="pres">
      <dgm:prSet presAssocID="{74F593A4-2E27-4A67-949A-82E89A23CA7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59E62-7AF7-4E78-A503-F62CEB9BEB02}" type="pres">
      <dgm:prSet presAssocID="{3421069F-178A-4E6A-BEA5-143DFB4359D8}" presName="spacer" presStyleCnt="0"/>
      <dgm:spPr/>
    </dgm:pt>
    <dgm:pt modelId="{C11B49CD-9478-496A-994C-9C554D72AFB4}" type="pres">
      <dgm:prSet presAssocID="{B9CA80AD-0D6B-46B5-B08D-908E595ADC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EC5D9-E2FC-4B9C-A493-D52A6749469F}" type="pres">
      <dgm:prSet presAssocID="{308CCEDF-FA74-414C-B867-CB60F8BC2088}" presName="spacer" presStyleCnt="0"/>
      <dgm:spPr/>
    </dgm:pt>
    <dgm:pt modelId="{8BC57CA0-126F-4A8F-8731-A74D77033B53}" type="pres">
      <dgm:prSet presAssocID="{28A4AAD3-BDB5-4B39-AA6B-C05DDCD79AF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E14E13-AB7E-41CB-B1A6-6A556C61E867}" srcId="{EBA55047-97D3-46EF-990D-6472A767BD86}" destId="{28A4AAD3-BDB5-4B39-AA6B-C05DDCD79AF3}" srcOrd="4" destOrd="0" parTransId="{AC70F46A-17BB-4667-8D3F-00BF40C19952}" sibTransId="{3349BCF4-6F11-41B7-8C7A-600C903F4AE7}"/>
    <dgm:cxn modelId="{94E2CE14-4678-4F39-BDE2-2124A2F93077}" srcId="{EBA55047-97D3-46EF-990D-6472A767BD86}" destId="{F77F716D-62F3-4F2A-B3D1-5D5E3A1475F2}" srcOrd="1" destOrd="0" parTransId="{D5B00F04-7865-4EBA-BD6E-382A4DBBFCDD}" sibTransId="{ECEEE3D4-AC97-433B-AC2E-E9AC285B52B9}"/>
    <dgm:cxn modelId="{BC963978-9B24-455F-A722-3DA529F8A522}" type="presOf" srcId="{EBA55047-97D3-46EF-990D-6472A767BD86}" destId="{D9A45371-9108-4F4E-B2F2-7092F0CC7225}" srcOrd="0" destOrd="0" presId="urn:microsoft.com/office/officeart/2005/8/layout/vList2"/>
    <dgm:cxn modelId="{E74E34E1-2767-43B5-9C5D-F29440F07CE2}" type="presOf" srcId="{F77F716D-62F3-4F2A-B3D1-5D5E3A1475F2}" destId="{3A2CC8A9-5C08-4553-AAD9-A7D32624B481}" srcOrd="0" destOrd="0" presId="urn:microsoft.com/office/officeart/2005/8/layout/vList2"/>
    <dgm:cxn modelId="{AF6DAB05-6B8D-4888-AE38-EB6CD601E652}" type="presOf" srcId="{0BCA1255-24E2-4C39-B653-E9527467955C}" destId="{FC03690F-0FC7-44E5-BE02-555D16FF4224}" srcOrd="0" destOrd="0" presId="urn:microsoft.com/office/officeart/2005/8/layout/vList2"/>
    <dgm:cxn modelId="{6ACE3432-7ECB-4369-B1E8-929E75D1E41B}" type="presOf" srcId="{B9CA80AD-0D6B-46B5-B08D-908E595ADCE8}" destId="{C11B49CD-9478-496A-994C-9C554D72AFB4}" srcOrd="0" destOrd="0" presId="urn:microsoft.com/office/officeart/2005/8/layout/vList2"/>
    <dgm:cxn modelId="{D037C925-7895-45B2-A5B9-418BE768251A}" type="presOf" srcId="{74F593A4-2E27-4A67-949A-82E89A23CA70}" destId="{FDDED7AC-CF25-4BAE-ABC6-9961E757671C}" srcOrd="0" destOrd="0" presId="urn:microsoft.com/office/officeart/2005/8/layout/vList2"/>
    <dgm:cxn modelId="{2F9A11B7-2A03-476D-B000-87021C15AE19}" srcId="{EBA55047-97D3-46EF-990D-6472A767BD86}" destId="{74F593A4-2E27-4A67-949A-82E89A23CA70}" srcOrd="2" destOrd="0" parTransId="{AB7800F3-BB6B-4834-861C-101384D5340F}" sibTransId="{3421069F-178A-4E6A-BEA5-143DFB4359D8}"/>
    <dgm:cxn modelId="{5E33F3FF-9AD2-492B-9239-C3ECF7776991}" type="presOf" srcId="{28A4AAD3-BDB5-4B39-AA6B-C05DDCD79AF3}" destId="{8BC57CA0-126F-4A8F-8731-A74D77033B53}" srcOrd="0" destOrd="0" presId="urn:microsoft.com/office/officeart/2005/8/layout/vList2"/>
    <dgm:cxn modelId="{4EECB927-7FAA-4BAC-B86D-5A7C5370C1A5}" srcId="{EBA55047-97D3-46EF-990D-6472A767BD86}" destId="{0BCA1255-24E2-4C39-B653-E9527467955C}" srcOrd="0" destOrd="0" parTransId="{24055E94-7712-4B57-8178-18DDE291169D}" sibTransId="{9CD2A7F0-AEBF-40D5-9753-54FC92CA0220}"/>
    <dgm:cxn modelId="{0CBB9C04-6E39-4FE0-B7C2-0D9843B5B461}" srcId="{EBA55047-97D3-46EF-990D-6472A767BD86}" destId="{B9CA80AD-0D6B-46B5-B08D-908E595ADCE8}" srcOrd="3" destOrd="0" parTransId="{1FF301CC-F89F-44DC-BED2-7075230D9B1F}" sibTransId="{308CCEDF-FA74-414C-B867-CB60F8BC2088}"/>
    <dgm:cxn modelId="{EF34C39D-7872-4D60-A1ED-0ED605D58B3E}" type="presParOf" srcId="{D9A45371-9108-4F4E-B2F2-7092F0CC7225}" destId="{FC03690F-0FC7-44E5-BE02-555D16FF4224}" srcOrd="0" destOrd="0" presId="urn:microsoft.com/office/officeart/2005/8/layout/vList2"/>
    <dgm:cxn modelId="{C445C1F4-D93A-438F-B5FA-64A8DEDC3532}" type="presParOf" srcId="{D9A45371-9108-4F4E-B2F2-7092F0CC7225}" destId="{58B1F08F-923F-4B5D-8565-30FE3386CDAD}" srcOrd="1" destOrd="0" presId="urn:microsoft.com/office/officeart/2005/8/layout/vList2"/>
    <dgm:cxn modelId="{EB1AA64D-6A17-409A-8C91-414D5AF156B2}" type="presParOf" srcId="{D9A45371-9108-4F4E-B2F2-7092F0CC7225}" destId="{3A2CC8A9-5C08-4553-AAD9-A7D32624B481}" srcOrd="2" destOrd="0" presId="urn:microsoft.com/office/officeart/2005/8/layout/vList2"/>
    <dgm:cxn modelId="{5C79BC9D-E2C1-4340-BE8B-73B01E9AA837}" type="presParOf" srcId="{D9A45371-9108-4F4E-B2F2-7092F0CC7225}" destId="{021DAF86-6A3B-4EF8-83BC-CF2902A6BDAA}" srcOrd="3" destOrd="0" presId="urn:microsoft.com/office/officeart/2005/8/layout/vList2"/>
    <dgm:cxn modelId="{D08D2F75-329C-4526-85E2-6E7D4376BD4B}" type="presParOf" srcId="{D9A45371-9108-4F4E-B2F2-7092F0CC7225}" destId="{FDDED7AC-CF25-4BAE-ABC6-9961E757671C}" srcOrd="4" destOrd="0" presId="urn:microsoft.com/office/officeart/2005/8/layout/vList2"/>
    <dgm:cxn modelId="{D1D7FD42-2B3A-400C-A028-895CFEAB6C9E}" type="presParOf" srcId="{D9A45371-9108-4F4E-B2F2-7092F0CC7225}" destId="{30659E62-7AF7-4E78-A503-F62CEB9BEB02}" srcOrd="5" destOrd="0" presId="urn:microsoft.com/office/officeart/2005/8/layout/vList2"/>
    <dgm:cxn modelId="{358C259B-566B-4480-9B2C-989092AF1BA6}" type="presParOf" srcId="{D9A45371-9108-4F4E-B2F2-7092F0CC7225}" destId="{C11B49CD-9478-496A-994C-9C554D72AFB4}" srcOrd="6" destOrd="0" presId="urn:microsoft.com/office/officeart/2005/8/layout/vList2"/>
    <dgm:cxn modelId="{01CE9727-D294-4D7F-BAF5-EBA01D1DEC04}" type="presParOf" srcId="{D9A45371-9108-4F4E-B2F2-7092F0CC7225}" destId="{197EC5D9-E2FC-4B9C-A493-D52A6749469F}" srcOrd="7" destOrd="0" presId="urn:microsoft.com/office/officeart/2005/8/layout/vList2"/>
    <dgm:cxn modelId="{670E2EE8-8AC8-48DB-8027-E8C67AB9CE24}" type="presParOf" srcId="{D9A45371-9108-4F4E-B2F2-7092F0CC7225}" destId="{8BC57CA0-126F-4A8F-8731-A74D77033B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9E7551-E77E-4F5F-9330-59CC4F6A01DA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0D05E5A-1257-4EB8-8FA7-7D3AB813D8A4}">
      <dgm:prSet/>
      <dgm:spPr/>
      <dgm:t>
        <a:bodyPr/>
        <a:lstStyle/>
        <a:p>
          <a:pPr rtl="0"/>
          <a:r>
            <a:rPr lang="en-US" dirty="0" smtClean="0"/>
            <a:t>Withdrawal from or Renegotiation of NAFTA</a:t>
          </a:r>
          <a:endParaRPr lang="en-US" dirty="0"/>
        </a:p>
      </dgm:t>
    </dgm:pt>
    <dgm:pt modelId="{794B6210-E58C-4031-8A89-FAAFD5779A75}" type="parTrans" cxnId="{E013F96F-9065-48F6-88C2-C921C462B199}">
      <dgm:prSet/>
      <dgm:spPr/>
      <dgm:t>
        <a:bodyPr/>
        <a:lstStyle/>
        <a:p>
          <a:endParaRPr lang="en-US"/>
        </a:p>
      </dgm:t>
    </dgm:pt>
    <dgm:pt modelId="{EAB70A6F-995A-40B0-AF8F-930A5F4A2F63}" type="sibTrans" cxnId="{E013F96F-9065-48F6-88C2-C921C462B199}">
      <dgm:prSet/>
      <dgm:spPr/>
      <dgm:t>
        <a:bodyPr/>
        <a:lstStyle/>
        <a:p>
          <a:endParaRPr lang="en-US"/>
        </a:p>
      </dgm:t>
    </dgm:pt>
    <dgm:pt modelId="{1B53527B-22EC-4E5A-AAA9-A976B34FBABE}">
      <dgm:prSet/>
      <dgm:spPr/>
      <dgm:t>
        <a:bodyPr/>
        <a:lstStyle/>
        <a:p>
          <a:pPr rtl="0"/>
          <a:r>
            <a:rPr lang="en-US" dirty="0" smtClean="0"/>
            <a:t>Cancellation of Obama’s Executive Orders, Deferred Action for Childhood Arrivals (DACA), and Deferred Action for Parents of Americans (DAPA) </a:t>
          </a:r>
          <a:endParaRPr lang="en-US" dirty="0"/>
        </a:p>
      </dgm:t>
    </dgm:pt>
    <dgm:pt modelId="{BFC2F681-C737-4CB7-BC5B-42B7AF164408}" type="parTrans" cxnId="{48EC5119-BB0F-42F9-B169-0C0B41AD9B55}">
      <dgm:prSet/>
      <dgm:spPr/>
      <dgm:t>
        <a:bodyPr/>
        <a:lstStyle/>
        <a:p>
          <a:endParaRPr lang="en-US"/>
        </a:p>
      </dgm:t>
    </dgm:pt>
    <dgm:pt modelId="{13086CC5-ADC4-46C8-B21B-F6CA00769A4E}" type="sibTrans" cxnId="{48EC5119-BB0F-42F9-B169-0C0B41AD9B55}">
      <dgm:prSet/>
      <dgm:spPr/>
      <dgm:t>
        <a:bodyPr/>
        <a:lstStyle/>
        <a:p>
          <a:endParaRPr lang="en-US"/>
        </a:p>
      </dgm:t>
    </dgm:pt>
    <dgm:pt modelId="{C09E3FE2-CDC1-48F6-9DAC-9874396F6E5A}">
      <dgm:prSet/>
      <dgm:spPr/>
      <dgm:t>
        <a:bodyPr/>
        <a:lstStyle/>
        <a:p>
          <a:pPr rtl="0"/>
          <a:r>
            <a:rPr lang="en-US" dirty="0" smtClean="0"/>
            <a:t>Focus on Illegal Immigration</a:t>
          </a:r>
          <a:endParaRPr lang="en-US" dirty="0"/>
        </a:p>
      </dgm:t>
    </dgm:pt>
    <dgm:pt modelId="{6376FD7B-CE0B-4FE2-B66F-D5C4EA0D318C}" type="parTrans" cxnId="{D8791A6E-AB67-4B06-8AC4-D05D546D9420}">
      <dgm:prSet/>
      <dgm:spPr/>
      <dgm:t>
        <a:bodyPr/>
        <a:lstStyle/>
        <a:p>
          <a:endParaRPr lang="en-US"/>
        </a:p>
      </dgm:t>
    </dgm:pt>
    <dgm:pt modelId="{6263CC48-A8EE-4E25-BD8D-E4E2792E3A93}" type="sibTrans" cxnId="{D8791A6E-AB67-4B06-8AC4-D05D546D9420}">
      <dgm:prSet/>
      <dgm:spPr/>
      <dgm:t>
        <a:bodyPr/>
        <a:lstStyle/>
        <a:p>
          <a:endParaRPr lang="en-US"/>
        </a:p>
      </dgm:t>
    </dgm:pt>
    <dgm:pt modelId="{99F05E89-5538-44CE-930C-53C9D2DBE99A}">
      <dgm:prSet/>
      <dgm:spPr/>
      <dgm:t>
        <a:bodyPr/>
        <a:lstStyle/>
        <a:p>
          <a:pPr rtl="0"/>
          <a:r>
            <a:rPr lang="en-US" smtClean="0"/>
            <a:t>New Visa Issuance and Reform of Legal Immigration</a:t>
          </a:r>
          <a:endParaRPr lang="en-US" dirty="0"/>
        </a:p>
      </dgm:t>
    </dgm:pt>
    <dgm:pt modelId="{291301B4-5291-45C3-B1C6-6A27DE413624}" type="parTrans" cxnId="{D84CB164-07E2-4206-9345-28FA93D2DCD0}">
      <dgm:prSet/>
      <dgm:spPr/>
      <dgm:t>
        <a:bodyPr/>
        <a:lstStyle/>
        <a:p>
          <a:endParaRPr lang="en-US"/>
        </a:p>
      </dgm:t>
    </dgm:pt>
    <dgm:pt modelId="{44D17B48-5D8D-4677-BF32-66DB2D7273B3}" type="sibTrans" cxnId="{D84CB164-07E2-4206-9345-28FA93D2DCD0}">
      <dgm:prSet/>
      <dgm:spPr/>
      <dgm:t>
        <a:bodyPr/>
        <a:lstStyle/>
        <a:p>
          <a:endParaRPr lang="en-US"/>
        </a:p>
      </dgm:t>
    </dgm:pt>
    <dgm:pt modelId="{C0C98EA2-5F46-44D5-9052-90636D1B626D}">
      <dgm:prSet/>
      <dgm:spPr/>
      <dgm:t>
        <a:bodyPr/>
        <a:lstStyle/>
        <a:p>
          <a:pPr rtl="0"/>
          <a:r>
            <a:rPr lang="en-US" dirty="0" smtClean="0"/>
            <a:t>Severe Economic Impact of Deportation</a:t>
          </a:r>
          <a:endParaRPr lang="en-US" dirty="0"/>
        </a:p>
      </dgm:t>
    </dgm:pt>
    <dgm:pt modelId="{98E3E0D5-2C18-4DF1-895A-49AB1FF52ED6}" type="parTrans" cxnId="{8A01A791-35B9-4B35-A72A-6F2A6F2D9F6C}">
      <dgm:prSet/>
      <dgm:spPr/>
      <dgm:t>
        <a:bodyPr/>
        <a:lstStyle/>
        <a:p>
          <a:endParaRPr lang="en-US"/>
        </a:p>
      </dgm:t>
    </dgm:pt>
    <dgm:pt modelId="{74F671B7-1647-45A8-BC58-BBD45CE9B717}" type="sibTrans" cxnId="{8A01A791-35B9-4B35-A72A-6F2A6F2D9F6C}">
      <dgm:prSet/>
      <dgm:spPr/>
      <dgm:t>
        <a:bodyPr/>
        <a:lstStyle/>
        <a:p>
          <a:endParaRPr lang="en-US"/>
        </a:p>
      </dgm:t>
    </dgm:pt>
    <dgm:pt modelId="{1495A999-E8E7-4CC0-B60D-A28AFCD43942}" type="pres">
      <dgm:prSet presAssocID="{A69E7551-E77E-4F5F-9330-59CC4F6A01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F65428-D829-4742-9492-E83D6A0F35FC}" type="pres">
      <dgm:prSet presAssocID="{10D05E5A-1257-4EB8-8FA7-7D3AB813D8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A4458-8EBA-4F0D-B607-4CF353BD8712}" type="pres">
      <dgm:prSet presAssocID="{EAB70A6F-995A-40B0-AF8F-930A5F4A2F63}" presName="sibTrans" presStyleCnt="0"/>
      <dgm:spPr/>
      <dgm:t>
        <a:bodyPr/>
        <a:lstStyle/>
        <a:p>
          <a:endParaRPr lang="en-US"/>
        </a:p>
      </dgm:t>
    </dgm:pt>
    <dgm:pt modelId="{51F8BE0D-5FC1-4AF4-BF1A-07C730D1BAF7}" type="pres">
      <dgm:prSet presAssocID="{1B53527B-22EC-4E5A-AAA9-A976B34FBA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BD616-67FA-4C0E-8473-32CFA7388B0C}" type="pres">
      <dgm:prSet presAssocID="{13086CC5-ADC4-46C8-B21B-F6CA00769A4E}" presName="sibTrans" presStyleCnt="0"/>
      <dgm:spPr/>
      <dgm:t>
        <a:bodyPr/>
        <a:lstStyle/>
        <a:p>
          <a:endParaRPr lang="en-US"/>
        </a:p>
      </dgm:t>
    </dgm:pt>
    <dgm:pt modelId="{2B030D69-1736-4684-840E-167875E1E917}" type="pres">
      <dgm:prSet presAssocID="{C09E3FE2-CDC1-48F6-9DAC-9874396F6E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9095D-5E12-4BD7-8BE5-2A3C7E0E8AF3}" type="pres">
      <dgm:prSet presAssocID="{6263CC48-A8EE-4E25-BD8D-E4E2792E3A93}" presName="sibTrans" presStyleCnt="0"/>
      <dgm:spPr/>
    </dgm:pt>
    <dgm:pt modelId="{81DF0310-8E92-4761-9547-52A72DC27AA0}" type="pres">
      <dgm:prSet presAssocID="{99F05E89-5538-44CE-930C-53C9D2DBE9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679B9-07CD-4332-8783-B43A166C87D7}" type="pres">
      <dgm:prSet presAssocID="{44D17B48-5D8D-4677-BF32-66DB2D7273B3}" presName="sibTrans" presStyleCnt="0"/>
      <dgm:spPr/>
    </dgm:pt>
    <dgm:pt modelId="{B27AC513-552A-4C1A-9433-E243CD56BBE5}" type="pres">
      <dgm:prSet presAssocID="{C0C98EA2-5F46-44D5-9052-90636D1B626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EC5119-BB0F-42F9-B169-0C0B41AD9B55}" srcId="{A69E7551-E77E-4F5F-9330-59CC4F6A01DA}" destId="{1B53527B-22EC-4E5A-AAA9-A976B34FBABE}" srcOrd="1" destOrd="0" parTransId="{BFC2F681-C737-4CB7-BC5B-42B7AF164408}" sibTransId="{13086CC5-ADC4-46C8-B21B-F6CA00769A4E}"/>
    <dgm:cxn modelId="{8A01A791-35B9-4B35-A72A-6F2A6F2D9F6C}" srcId="{A69E7551-E77E-4F5F-9330-59CC4F6A01DA}" destId="{C0C98EA2-5F46-44D5-9052-90636D1B626D}" srcOrd="4" destOrd="0" parTransId="{98E3E0D5-2C18-4DF1-895A-49AB1FF52ED6}" sibTransId="{74F671B7-1647-45A8-BC58-BBD45CE9B717}"/>
    <dgm:cxn modelId="{C7FB7B8D-1BE3-4493-86D6-7DB41F2F9CBF}" type="presOf" srcId="{1B53527B-22EC-4E5A-AAA9-A976B34FBABE}" destId="{51F8BE0D-5FC1-4AF4-BF1A-07C730D1BAF7}" srcOrd="0" destOrd="0" presId="urn:microsoft.com/office/officeart/2005/8/layout/default"/>
    <dgm:cxn modelId="{D84CB164-07E2-4206-9345-28FA93D2DCD0}" srcId="{A69E7551-E77E-4F5F-9330-59CC4F6A01DA}" destId="{99F05E89-5538-44CE-930C-53C9D2DBE99A}" srcOrd="3" destOrd="0" parTransId="{291301B4-5291-45C3-B1C6-6A27DE413624}" sibTransId="{44D17B48-5D8D-4677-BF32-66DB2D7273B3}"/>
    <dgm:cxn modelId="{D8791A6E-AB67-4B06-8AC4-D05D546D9420}" srcId="{A69E7551-E77E-4F5F-9330-59CC4F6A01DA}" destId="{C09E3FE2-CDC1-48F6-9DAC-9874396F6E5A}" srcOrd="2" destOrd="0" parTransId="{6376FD7B-CE0B-4FE2-B66F-D5C4EA0D318C}" sibTransId="{6263CC48-A8EE-4E25-BD8D-E4E2792E3A93}"/>
    <dgm:cxn modelId="{4F100B7B-5163-494F-AA45-7ECE32472D84}" type="presOf" srcId="{C0C98EA2-5F46-44D5-9052-90636D1B626D}" destId="{B27AC513-552A-4C1A-9433-E243CD56BBE5}" srcOrd="0" destOrd="0" presId="urn:microsoft.com/office/officeart/2005/8/layout/default"/>
    <dgm:cxn modelId="{BA378003-EE0D-48A2-8434-DB4D5A8EBB66}" type="presOf" srcId="{99F05E89-5538-44CE-930C-53C9D2DBE99A}" destId="{81DF0310-8E92-4761-9547-52A72DC27AA0}" srcOrd="0" destOrd="0" presId="urn:microsoft.com/office/officeart/2005/8/layout/default"/>
    <dgm:cxn modelId="{496A7BD2-E62B-4419-9E02-FCB1B0944795}" type="presOf" srcId="{A69E7551-E77E-4F5F-9330-59CC4F6A01DA}" destId="{1495A999-E8E7-4CC0-B60D-A28AFCD43942}" srcOrd="0" destOrd="0" presId="urn:microsoft.com/office/officeart/2005/8/layout/default"/>
    <dgm:cxn modelId="{932A254A-6952-4F8D-A264-5A75C637B717}" type="presOf" srcId="{10D05E5A-1257-4EB8-8FA7-7D3AB813D8A4}" destId="{6AF65428-D829-4742-9492-E83D6A0F35FC}" srcOrd="0" destOrd="0" presId="urn:microsoft.com/office/officeart/2005/8/layout/default"/>
    <dgm:cxn modelId="{E013F96F-9065-48F6-88C2-C921C462B199}" srcId="{A69E7551-E77E-4F5F-9330-59CC4F6A01DA}" destId="{10D05E5A-1257-4EB8-8FA7-7D3AB813D8A4}" srcOrd="0" destOrd="0" parTransId="{794B6210-E58C-4031-8A89-FAAFD5779A75}" sibTransId="{EAB70A6F-995A-40B0-AF8F-930A5F4A2F63}"/>
    <dgm:cxn modelId="{B9199169-A1FE-45AF-926B-A0235725F834}" type="presOf" srcId="{C09E3FE2-CDC1-48F6-9DAC-9874396F6E5A}" destId="{2B030D69-1736-4684-840E-167875E1E917}" srcOrd="0" destOrd="0" presId="urn:microsoft.com/office/officeart/2005/8/layout/default"/>
    <dgm:cxn modelId="{CDB10F21-CBF3-4242-BCEC-37A1A8F584D8}" type="presParOf" srcId="{1495A999-E8E7-4CC0-B60D-A28AFCD43942}" destId="{6AF65428-D829-4742-9492-E83D6A0F35FC}" srcOrd="0" destOrd="0" presId="urn:microsoft.com/office/officeart/2005/8/layout/default"/>
    <dgm:cxn modelId="{23CF7F4A-4F10-476D-8BD9-E722396E6288}" type="presParOf" srcId="{1495A999-E8E7-4CC0-B60D-A28AFCD43942}" destId="{3CCA4458-8EBA-4F0D-B607-4CF353BD8712}" srcOrd="1" destOrd="0" presId="urn:microsoft.com/office/officeart/2005/8/layout/default"/>
    <dgm:cxn modelId="{BF9E8B6D-B6AE-4188-9A01-9F133D6C2A1E}" type="presParOf" srcId="{1495A999-E8E7-4CC0-B60D-A28AFCD43942}" destId="{51F8BE0D-5FC1-4AF4-BF1A-07C730D1BAF7}" srcOrd="2" destOrd="0" presId="urn:microsoft.com/office/officeart/2005/8/layout/default"/>
    <dgm:cxn modelId="{C30B5BDB-2EED-4516-A58B-C3064D0EB072}" type="presParOf" srcId="{1495A999-E8E7-4CC0-B60D-A28AFCD43942}" destId="{954BD616-67FA-4C0E-8473-32CFA7388B0C}" srcOrd="3" destOrd="0" presId="urn:microsoft.com/office/officeart/2005/8/layout/default"/>
    <dgm:cxn modelId="{FB796D1E-F283-48DD-9458-34EDBAEB0D56}" type="presParOf" srcId="{1495A999-E8E7-4CC0-B60D-A28AFCD43942}" destId="{2B030D69-1736-4684-840E-167875E1E917}" srcOrd="4" destOrd="0" presId="urn:microsoft.com/office/officeart/2005/8/layout/default"/>
    <dgm:cxn modelId="{6F083875-90FC-45BC-9359-50633426862F}" type="presParOf" srcId="{1495A999-E8E7-4CC0-B60D-A28AFCD43942}" destId="{7C49095D-5E12-4BD7-8BE5-2A3C7E0E8AF3}" srcOrd="5" destOrd="0" presId="urn:microsoft.com/office/officeart/2005/8/layout/default"/>
    <dgm:cxn modelId="{1F5D91F7-6C60-42FA-B893-AAEC6D09889B}" type="presParOf" srcId="{1495A999-E8E7-4CC0-B60D-A28AFCD43942}" destId="{81DF0310-8E92-4761-9547-52A72DC27AA0}" srcOrd="6" destOrd="0" presId="urn:microsoft.com/office/officeart/2005/8/layout/default"/>
    <dgm:cxn modelId="{29F991DF-05EE-4CEE-B203-CD60ECC372AB}" type="presParOf" srcId="{1495A999-E8E7-4CC0-B60D-A28AFCD43942}" destId="{7B9679B9-07CD-4332-8783-B43A166C87D7}" srcOrd="7" destOrd="0" presId="urn:microsoft.com/office/officeart/2005/8/layout/default"/>
    <dgm:cxn modelId="{8BC5AF66-8B15-4C0D-8957-B617F0DDBCEC}" type="presParOf" srcId="{1495A999-E8E7-4CC0-B60D-A28AFCD43942}" destId="{B27AC513-552A-4C1A-9433-E243CD56BBE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9E7551-E77E-4F5F-9330-59CC4F6A01DA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D05E5A-1257-4EB8-8FA7-7D3AB813D8A4}">
      <dgm:prSet custT="1"/>
      <dgm:spPr/>
      <dgm:t>
        <a:bodyPr/>
        <a:lstStyle/>
        <a:p>
          <a:pPr rtl="0"/>
          <a:r>
            <a:rPr lang="en-US" sz="2000" b="0" i="0" dirty="0" smtClean="0"/>
            <a:t>Renegotiation of NAFTA</a:t>
          </a:r>
          <a:endParaRPr lang="en-US" sz="2000" dirty="0"/>
        </a:p>
      </dgm:t>
    </dgm:pt>
    <dgm:pt modelId="{794B6210-E58C-4031-8A89-FAAFD5779A75}" type="parTrans" cxnId="{E013F96F-9065-48F6-88C2-C921C462B199}">
      <dgm:prSet/>
      <dgm:spPr/>
      <dgm:t>
        <a:bodyPr/>
        <a:lstStyle/>
        <a:p>
          <a:endParaRPr lang="en-US" sz="1600"/>
        </a:p>
      </dgm:t>
    </dgm:pt>
    <dgm:pt modelId="{EAB70A6F-995A-40B0-AF8F-930A5F4A2F63}" type="sibTrans" cxnId="{E013F96F-9065-48F6-88C2-C921C462B199}">
      <dgm:prSet/>
      <dgm:spPr/>
      <dgm:t>
        <a:bodyPr/>
        <a:lstStyle/>
        <a:p>
          <a:endParaRPr lang="en-US" sz="1600"/>
        </a:p>
      </dgm:t>
    </dgm:pt>
    <dgm:pt modelId="{EA85ABD2-AA50-4832-B8D3-CF793C8DA331}">
      <dgm:prSet custT="1"/>
      <dgm:spPr/>
      <dgm:t>
        <a:bodyPr/>
        <a:lstStyle/>
        <a:p>
          <a:pPr rtl="0"/>
          <a:r>
            <a:rPr lang="en-US" sz="2000" b="0" i="0" dirty="0" smtClean="0"/>
            <a:t>If the </a:t>
          </a:r>
          <a:r>
            <a:rPr lang="en-US" sz="2000" b="0" i="0" dirty="0" smtClean="0"/>
            <a:t>U.S. </a:t>
          </a:r>
          <a:r>
            <a:rPr lang="en-US" sz="2000" b="0" i="0" dirty="0" smtClean="0"/>
            <a:t>leaves NAFTA </a:t>
          </a:r>
          <a:endParaRPr lang="en-US" sz="2000" dirty="0"/>
        </a:p>
      </dgm:t>
    </dgm:pt>
    <dgm:pt modelId="{D6C658BF-9931-4751-AF96-BEAF1D688C4A}" type="parTrans" cxnId="{C35A41F5-270E-487C-810F-EBFE07D5A875}">
      <dgm:prSet/>
      <dgm:spPr/>
      <dgm:t>
        <a:bodyPr/>
        <a:lstStyle/>
        <a:p>
          <a:endParaRPr lang="en-US" sz="1600"/>
        </a:p>
      </dgm:t>
    </dgm:pt>
    <dgm:pt modelId="{66A3CE36-DA56-497B-8AB0-4F1B9DD9A06C}" type="sibTrans" cxnId="{C35A41F5-270E-487C-810F-EBFE07D5A875}">
      <dgm:prSet/>
      <dgm:spPr/>
      <dgm:t>
        <a:bodyPr/>
        <a:lstStyle/>
        <a:p>
          <a:endParaRPr lang="en-US" sz="1600"/>
        </a:p>
      </dgm:t>
    </dgm:pt>
    <dgm:pt modelId="{C09E3FE2-CDC1-48F6-9DAC-9874396F6E5A}">
      <dgm:prSet custT="1"/>
      <dgm:spPr/>
      <dgm:t>
        <a:bodyPr/>
        <a:lstStyle/>
        <a:p>
          <a:pPr rtl="0"/>
          <a:r>
            <a:rPr lang="en-US" sz="2000" b="0" i="0" dirty="0" smtClean="0"/>
            <a:t>If the </a:t>
          </a:r>
          <a:r>
            <a:rPr lang="en-US" sz="2000" b="0" i="0" dirty="0" smtClean="0"/>
            <a:t>U.S. </a:t>
          </a:r>
          <a:r>
            <a:rPr lang="en-US" sz="2000" b="0" i="0" dirty="0" smtClean="0"/>
            <a:t>implements a tougher immigration policy for Mexico</a:t>
          </a:r>
          <a:endParaRPr lang="en-US" sz="2000" dirty="0"/>
        </a:p>
      </dgm:t>
    </dgm:pt>
    <dgm:pt modelId="{6376FD7B-CE0B-4FE2-B66F-D5C4EA0D318C}" type="parTrans" cxnId="{D8791A6E-AB67-4B06-8AC4-D05D546D9420}">
      <dgm:prSet/>
      <dgm:spPr/>
      <dgm:t>
        <a:bodyPr/>
        <a:lstStyle/>
        <a:p>
          <a:endParaRPr lang="en-US" sz="1600"/>
        </a:p>
      </dgm:t>
    </dgm:pt>
    <dgm:pt modelId="{6263CC48-A8EE-4E25-BD8D-E4E2792E3A93}" type="sibTrans" cxnId="{D8791A6E-AB67-4B06-8AC4-D05D546D9420}">
      <dgm:prSet/>
      <dgm:spPr/>
      <dgm:t>
        <a:bodyPr/>
        <a:lstStyle/>
        <a:p>
          <a:endParaRPr lang="en-US" sz="1600"/>
        </a:p>
      </dgm:t>
    </dgm:pt>
    <dgm:pt modelId="{23149656-9679-4316-8D78-E6A003F1C24E}" type="pres">
      <dgm:prSet presAssocID="{A69E7551-E77E-4F5F-9330-59CC4F6A01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F6864B-CA86-4671-9172-72ADA993BB86}" type="pres">
      <dgm:prSet presAssocID="{10D05E5A-1257-4EB8-8FA7-7D3AB813D8A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C3F9E-5BAB-4FDB-B200-CE2E60341CFC}" type="pres">
      <dgm:prSet presAssocID="{EAB70A6F-995A-40B0-AF8F-930A5F4A2F63}" presName="sibTrans" presStyleCnt="0"/>
      <dgm:spPr/>
    </dgm:pt>
    <dgm:pt modelId="{4B44E7CC-6958-42E7-BB60-3426722E6B99}" type="pres">
      <dgm:prSet presAssocID="{EA85ABD2-AA50-4832-B8D3-CF793C8DA3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A1CFB-5B53-4741-9EBC-874E57F63286}" type="pres">
      <dgm:prSet presAssocID="{66A3CE36-DA56-497B-8AB0-4F1B9DD9A06C}" presName="sibTrans" presStyleCnt="0"/>
      <dgm:spPr/>
    </dgm:pt>
    <dgm:pt modelId="{A5146AC3-0622-4EC8-AF96-C7DBC0F6D8ED}" type="pres">
      <dgm:prSet presAssocID="{C09E3FE2-CDC1-48F6-9DAC-9874396F6E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39061-0E57-482D-AB0B-D6BCE6CAD567}" type="presOf" srcId="{C09E3FE2-CDC1-48F6-9DAC-9874396F6E5A}" destId="{A5146AC3-0622-4EC8-AF96-C7DBC0F6D8ED}" srcOrd="0" destOrd="0" presId="urn:microsoft.com/office/officeart/2005/8/layout/default"/>
    <dgm:cxn modelId="{4521E27A-D3A9-433B-92F1-C58F4F99BC05}" type="presOf" srcId="{10D05E5A-1257-4EB8-8FA7-7D3AB813D8A4}" destId="{DFF6864B-CA86-4671-9172-72ADA993BB86}" srcOrd="0" destOrd="0" presId="urn:microsoft.com/office/officeart/2005/8/layout/default"/>
    <dgm:cxn modelId="{C35A41F5-270E-487C-810F-EBFE07D5A875}" srcId="{A69E7551-E77E-4F5F-9330-59CC4F6A01DA}" destId="{EA85ABD2-AA50-4832-B8D3-CF793C8DA331}" srcOrd="1" destOrd="0" parTransId="{D6C658BF-9931-4751-AF96-BEAF1D688C4A}" sibTransId="{66A3CE36-DA56-497B-8AB0-4F1B9DD9A06C}"/>
    <dgm:cxn modelId="{74DF8606-BBBC-4D78-9F40-70B8847E7523}" type="presOf" srcId="{A69E7551-E77E-4F5F-9330-59CC4F6A01DA}" destId="{23149656-9679-4316-8D78-E6A003F1C24E}" srcOrd="0" destOrd="0" presId="urn:microsoft.com/office/officeart/2005/8/layout/default"/>
    <dgm:cxn modelId="{D8791A6E-AB67-4B06-8AC4-D05D546D9420}" srcId="{A69E7551-E77E-4F5F-9330-59CC4F6A01DA}" destId="{C09E3FE2-CDC1-48F6-9DAC-9874396F6E5A}" srcOrd="2" destOrd="0" parTransId="{6376FD7B-CE0B-4FE2-B66F-D5C4EA0D318C}" sibTransId="{6263CC48-A8EE-4E25-BD8D-E4E2792E3A93}"/>
    <dgm:cxn modelId="{E013F96F-9065-48F6-88C2-C921C462B199}" srcId="{A69E7551-E77E-4F5F-9330-59CC4F6A01DA}" destId="{10D05E5A-1257-4EB8-8FA7-7D3AB813D8A4}" srcOrd="0" destOrd="0" parTransId="{794B6210-E58C-4031-8A89-FAAFD5779A75}" sibTransId="{EAB70A6F-995A-40B0-AF8F-930A5F4A2F63}"/>
    <dgm:cxn modelId="{856A6C9F-5642-4312-BEF4-23C287C63DB2}" type="presOf" srcId="{EA85ABD2-AA50-4832-B8D3-CF793C8DA331}" destId="{4B44E7CC-6958-42E7-BB60-3426722E6B99}" srcOrd="0" destOrd="0" presId="urn:microsoft.com/office/officeart/2005/8/layout/default"/>
    <dgm:cxn modelId="{F4283E8D-A3D7-488B-BABF-C17F88699CD1}" type="presParOf" srcId="{23149656-9679-4316-8D78-E6A003F1C24E}" destId="{DFF6864B-CA86-4671-9172-72ADA993BB86}" srcOrd="0" destOrd="0" presId="urn:microsoft.com/office/officeart/2005/8/layout/default"/>
    <dgm:cxn modelId="{934A6C90-1E4C-4709-806A-57A8D27D4E92}" type="presParOf" srcId="{23149656-9679-4316-8D78-E6A003F1C24E}" destId="{400C3F9E-5BAB-4FDB-B200-CE2E60341CFC}" srcOrd="1" destOrd="0" presId="urn:microsoft.com/office/officeart/2005/8/layout/default"/>
    <dgm:cxn modelId="{360076A2-6DFE-4841-874C-E01D2945688E}" type="presParOf" srcId="{23149656-9679-4316-8D78-E6A003F1C24E}" destId="{4B44E7CC-6958-42E7-BB60-3426722E6B99}" srcOrd="2" destOrd="0" presId="urn:microsoft.com/office/officeart/2005/8/layout/default"/>
    <dgm:cxn modelId="{7EA658A1-5764-44F4-BBF8-90CEB16C81A2}" type="presParOf" srcId="{23149656-9679-4316-8D78-E6A003F1C24E}" destId="{70DA1CFB-5B53-4741-9EBC-874E57F63286}" srcOrd="3" destOrd="0" presId="urn:microsoft.com/office/officeart/2005/8/layout/default"/>
    <dgm:cxn modelId="{230C4DED-3FE7-4972-815B-CF2B6FAF22A8}" type="presParOf" srcId="{23149656-9679-4316-8D78-E6A003F1C24E}" destId="{A5146AC3-0622-4EC8-AF96-C7DBC0F6D8E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C60E30-E42F-44F5-965A-FF6F8C479F2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6EA70E-701F-4667-A55B-D50B283A9BAF}">
      <dgm:prSet/>
      <dgm:spPr/>
      <dgm:t>
        <a:bodyPr/>
        <a:lstStyle/>
        <a:p>
          <a:pPr rtl="0"/>
          <a:r>
            <a:rPr lang="en-US" b="0" i="0" smtClean="0"/>
            <a:t>CEQ Guidance - Social Cost of Carbon</a:t>
          </a:r>
          <a:endParaRPr lang="en-US"/>
        </a:p>
      </dgm:t>
    </dgm:pt>
    <dgm:pt modelId="{6343F1DA-9481-4CB5-9FB9-A713102E40D6}" type="parTrans" cxnId="{FDB74DCD-6A4E-4647-8FF2-114BA2617CCD}">
      <dgm:prSet/>
      <dgm:spPr/>
      <dgm:t>
        <a:bodyPr/>
        <a:lstStyle/>
        <a:p>
          <a:endParaRPr lang="en-US"/>
        </a:p>
      </dgm:t>
    </dgm:pt>
    <dgm:pt modelId="{39986FF4-70F3-4E1C-A7D2-A096362EAADA}" type="sibTrans" cxnId="{FDB74DCD-6A4E-4647-8FF2-114BA2617CCD}">
      <dgm:prSet/>
      <dgm:spPr/>
      <dgm:t>
        <a:bodyPr/>
        <a:lstStyle/>
        <a:p>
          <a:endParaRPr lang="en-US"/>
        </a:p>
      </dgm:t>
    </dgm:pt>
    <dgm:pt modelId="{2DB0E5D8-1E54-40FF-A179-D12E176CE109}">
      <dgm:prSet/>
      <dgm:spPr/>
      <dgm:t>
        <a:bodyPr/>
        <a:lstStyle/>
        <a:p>
          <a:pPr rtl="0"/>
          <a:r>
            <a:rPr lang="en-US" b="0" i="0" smtClean="0"/>
            <a:t>Paris Agreement</a:t>
          </a:r>
          <a:endParaRPr lang="en-US"/>
        </a:p>
      </dgm:t>
    </dgm:pt>
    <dgm:pt modelId="{0CF21B8A-46F8-4866-B331-C49B5A069941}" type="parTrans" cxnId="{86172B7C-ACAA-48CE-96A7-DDFDAC31C7F0}">
      <dgm:prSet/>
      <dgm:spPr/>
      <dgm:t>
        <a:bodyPr/>
        <a:lstStyle/>
        <a:p>
          <a:endParaRPr lang="en-US"/>
        </a:p>
      </dgm:t>
    </dgm:pt>
    <dgm:pt modelId="{8A254724-8112-40B6-BDFF-F14263478CD7}" type="sibTrans" cxnId="{86172B7C-ACAA-48CE-96A7-DDFDAC31C7F0}">
      <dgm:prSet/>
      <dgm:spPr/>
      <dgm:t>
        <a:bodyPr/>
        <a:lstStyle/>
        <a:p>
          <a:endParaRPr lang="en-US"/>
        </a:p>
      </dgm:t>
    </dgm:pt>
    <dgm:pt modelId="{77B76AC8-5BAE-4F09-BF10-C99923CF7D02}">
      <dgm:prSet/>
      <dgm:spPr/>
      <dgm:t>
        <a:bodyPr/>
        <a:lstStyle/>
        <a:p>
          <a:pPr rtl="0"/>
          <a:r>
            <a:rPr lang="en-US" b="0" i="0" smtClean="0"/>
            <a:t>Clean Power Plan</a:t>
          </a:r>
          <a:endParaRPr lang="en-US"/>
        </a:p>
      </dgm:t>
    </dgm:pt>
    <dgm:pt modelId="{7FAC3BD5-011E-4427-8E9C-A527B0E7F92E}" type="parTrans" cxnId="{B9274AA8-0B37-43FD-ABCD-EC15860CABC7}">
      <dgm:prSet/>
      <dgm:spPr/>
      <dgm:t>
        <a:bodyPr/>
        <a:lstStyle/>
        <a:p>
          <a:endParaRPr lang="en-US"/>
        </a:p>
      </dgm:t>
    </dgm:pt>
    <dgm:pt modelId="{9FF359A6-9A44-424E-A1EF-54F254D936CB}" type="sibTrans" cxnId="{B9274AA8-0B37-43FD-ABCD-EC15860CABC7}">
      <dgm:prSet/>
      <dgm:spPr/>
      <dgm:t>
        <a:bodyPr/>
        <a:lstStyle/>
        <a:p>
          <a:endParaRPr lang="en-US"/>
        </a:p>
      </dgm:t>
    </dgm:pt>
    <dgm:pt modelId="{30B28EF4-A5EC-4B18-8562-3028DD7D39C7}">
      <dgm:prSet/>
      <dgm:spPr/>
      <dgm:t>
        <a:bodyPr/>
        <a:lstStyle/>
        <a:p>
          <a:pPr rtl="0"/>
          <a:r>
            <a:rPr lang="en-US" b="0" i="0" smtClean="0"/>
            <a:t>Methane Rules</a:t>
          </a:r>
          <a:endParaRPr lang="en-US"/>
        </a:p>
      </dgm:t>
    </dgm:pt>
    <dgm:pt modelId="{F7680795-82B7-41FB-9564-6B27007AC105}" type="parTrans" cxnId="{44E30C40-2354-4A00-ACC1-5510DB285073}">
      <dgm:prSet/>
      <dgm:spPr/>
      <dgm:t>
        <a:bodyPr/>
        <a:lstStyle/>
        <a:p>
          <a:endParaRPr lang="en-US"/>
        </a:p>
      </dgm:t>
    </dgm:pt>
    <dgm:pt modelId="{6BF6E03F-BD38-4F91-88A9-B6C8D976E47B}" type="sibTrans" cxnId="{44E30C40-2354-4A00-ACC1-5510DB285073}">
      <dgm:prSet/>
      <dgm:spPr/>
      <dgm:t>
        <a:bodyPr/>
        <a:lstStyle/>
        <a:p>
          <a:endParaRPr lang="en-US"/>
        </a:p>
      </dgm:t>
    </dgm:pt>
    <dgm:pt modelId="{EB906B2D-39D7-452D-9A68-D17CEDB46118}">
      <dgm:prSet/>
      <dgm:spPr/>
      <dgm:t>
        <a:bodyPr/>
        <a:lstStyle/>
        <a:p>
          <a:pPr rtl="0"/>
          <a:r>
            <a:rPr lang="en-US" b="0" i="0" smtClean="0"/>
            <a:t>Waters of the United States</a:t>
          </a:r>
          <a:endParaRPr lang="en-US"/>
        </a:p>
      </dgm:t>
    </dgm:pt>
    <dgm:pt modelId="{79A2463F-F075-444B-B51C-83712404699C}" type="parTrans" cxnId="{FDFD3F45-8461-493C-B5D5-9C555AF661E0}">
      <dgm:prSet/>
      <dgm:spPr/>
      <dgm:t>
        <a:bodyPr/>
        <a:lstStyle/>
        <a:p>
          <a:endParaRPr lang="en-US"/>
        </a:p>
      </dgm:t>
    </dgm:pt>
    <dgm:pt modelId="{D7BDCF5A-0F58-4700-AAD9-4582174CCD35}" type="sibTrans" cxnId="{FDFD3F45-8461-493C-B5D5-9C555AF661E0}">
      <dgm:prSet/>
      <dgm:spPr/>
      <dgm:t>
        <a:bodyPr/>
        <a:lstStyle/>
        <a:p>
          <a:endParaRPr lang="en-US"/>
        </a:p>
      </dgm:t>
    </dgm:pt>
    <dgm:pt modelId="{F7022AC0-8889-498E-8425-2C0395F3669E}">
      <dgm:prSet/>
      <dgm:spPr/>
      <dgm:t>
        <a:bodyPr/>
        <a:lstStyle/>
        <a:p>
          <a:pPr rtl="0"/>
          <a:r>
            <a:rPr lang="en-US" b="0" i="0" dirty="0" smtClean="0"/>
            <a:t>TransCanada Pipeline</a:t>
          </a:r>
          <a:endParaRPr lang="en-US" dirty="0"/>
        </a:p>
      </dgm:t>
    </dgm:pt>
    <dgm:pt modelId="{C3F5E631-4DA0-4A42-83FD-A8D98D3E74C6}" type="parTrans" cxnId="{5A872D51-9C38-4E96-8EAF-E23AFE460C86}">
      <dgm:prSet/>
      <dgm:spPr/>
      <dgm:t>
        <a:bodyPr/>
        <a:lstStyle/>
        <a:p>
          <a:endParaRPr lang="en-US"/>
        </a:p>
      </dgm:t>
    </dgm:pt>
    <dgm:pt modelId="{27CAF9E0-727A-4924-832F-8050D911B07C}" type="sibTrans" cxnId="{5A872D51-9C38-4E96-8EAF-E23AFE460C86}">
      <dgm:prSet/>
      <dgm:spPr/>
      <dgm:t>
        <a:bodyPr/>
        <a:lstStyle/>
        <a:p>
          <a:endParaRPr lang="en-US"/>
        </a:p>
      </dgm:t>
    </dgm:pt>
    <dgm:pt modelId="{0980E7AC-8A57-4811-8E82-7954DFB9E295}">
      <dgm:prSet/>
      <dgm:spPr/>
      <dgm:t>
        <a:bodyPr/>
        <a:lstStyle/>
        <a:p>
          <a:pPr rtl="0"/>
          <a:r>
            <a:rPr lang="en-US" dirty="0" smtClean="0"/>
            <a:t>U.S. Energy Production</a:t>
          </a:r>
          <a:endParaRPr lang="en-US" dirty="0"/>
        </a:p>
      </dgm:t>
    </dgm:pt>
    <dgm:pt modelId="{16E9D053-20F1-4D78-A273-551625C40D3E}" type="parTrans" cxnId="{8EC3D62E-FBB9-489B-8ADD-1038356AD20E}">
      <dgm:prSet/>
      <dgm:spPr/>
      <dgm:t>
        <a:bodyPr/>
        <a:lstStyle/>
        <a:p>
          <a:endParaRPr lang="en-US"/>
        </a:p>
      </dgm:t>
    </dgm:pt>
    <dgm:pt modelId="{37E46AAA-ABC4-41FF-B5D2-03B7D7403372}" type="sibTrans" cxnId="{8EC3D62E-FBB9-489B-8ADD-1038356AD20E}">
      <dgm:prSet/>
      <dgm:spPr/>
      <dgm:t>
        <a:bodyPr/>
        <a:lstStyle/>
        <a:p>
          <a:endParaRPr lang="en-US"/>
        </a:p>
      </dgm:t>
    </dgm:pt>
    <dgm:pt modelId="{7FB96D43-ABCF-4F95-8F8A-37A0E6B493C2}" type="pres">
      <dgm:prSet presAssocID="{2DC60E30-E42F-44F5-965A-FF6F8C479F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065058-EEBA-424C-93F6-BAC775879250}" type="pres">
      <dgm:prSet presAssocID="{6F6EA70E-701F-4667-A55B-D50B283A9BAF}" presName="parentLin" presStyleCnt="0"/>
      <dgm:spPr/>
    </dgm:pt>
    <dgm:pt modelId="{7A7680B8-27C1-4BDA-AE36-86EC65A8B310}" type="pres">
      <dgm:prSet presAssocID="{6F6EA70E-701F-4667-A55B-D50B283A9BA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24045547-8F48-437D-98BF-EAFBF893753D}" type="pres">
      <dgm:prSet presAssocID="{6F6EA70E-701F-4667-A55B-D50B283A9BA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4EA6E-20D0-4829-93E8-9151FB59B1A1}" type="pres">
      <dgm:prSet presAssocID="{6F6EA70E-701F-4667-A55B-D50B283A9BAF}" presName="negativeSpace" presStyleCnt="0"/>
      <dgm:spPr/>
    </dgm:pt>
    <dgm:pt modelId="{3DF5FBBB-DAD6-483E-9776-1932550C6705}" type="pres">
      <dgm:prSet presAssocID="{6F6EA70E-701F-4667-A55B-D50B283A9BAF}" presName="childText" presStyleLbl="conFgAcc1" presStyleIdx="0" presStyleCnt="7">
        <dgm:presLayoutVars>
          <dgm:bulletEnabled val="1"/>
        </dgm:presLayoutVars>
      </dgm:prSet>
      <dgm:spPr/>
    </dgm:pt>
    <dgm:pt modelId="{EDF84BE7-5B50-4DB6-82A3-D9E53923C15F}" type="pres">
      <dgm:prSet presAssocID="{39986FF4-70F3-4E1C-A7D2-A096362EAADA}" presName="spaceBetweenRectangles" presStyleCnt="0"/>
      <dgm:spPr/>
    </dgm:pt>
    <dgm:pt modelId="{BB6C0074-22BE-436B-BEC4-312C33C664B2}" type="pres">
      <dgm:prSet presAssocID="{2DB0E5D8-1E54-40FF-A179-D12E176CE109}" presName="parentLin" presStyleCnt="0"/>
      <dgm:spPr/>
    </dgm:pt>
    <dgm:pt modelId="{91370F24-1E2E-466D-B522-0598A2DD6E41}" type="pres">
      <dgm:prSet presAssocID="{2DB0E5D8-1E54-40FF-A179-D12E176CE109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2BC21C0D-107B-49AD-81F5-903332D822E9}" type="pres">
      <dgm:prSet presAssocID="{2DB0E5D8-1E54-40FF-A179-D12E176CE10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841BE-78C0-436F-B900-03E9AC37CD3F}" type="pres">
      <dgm:prSet presAssocID="{2DB0E5D8-1E54-40FF-A179-D12E176CE109}" presName="negativeSpace" presStyleCnt="0"/>
      <dgm:spPr/>
    </dgm:pt>
    <dgm:pt modelId="{DD1A22B1-7070-4F22-9C5C-2F1C06B1A011}" type="pres">
      <dgm:prSet presAssocID="{2DB0E5D8-1E54-40FF-A179-D12E176CE109}" presName="childText" presStyleLbl="conFgAcc1" presStyleIdx="1" presStyleCnt="7">
        <dgm:presLayoutVars>
          <dgm:bulletEnabled val="1"/>
        </dgm:presLayoutVars>
      </dgm:prSet>
      <dgm:spPr/>
    </dgm:pt>
    <dgm:pt modelId="{9BADAFB3-55BE-4D8D-B8CC-DC14B7C2E6C0}" type="pres">
      <dgm:prSet presAssocID="{8A254724-8112-40B6-BDFF-F14263478CD7}" presName="spaceBetweenRectangles" presStyleCnt="0"/>
      <dgm:spPr/>
    </dgm:pt>
    <dgm:pt modelId="{634AA5AB-07C7-4AF9-B99C-57D789CCA035}" type="pres">
      <dgm:prSet presAssocID="{77B76AC8-5BAE-4F09-BF10-C99923CF7D02}" presName="parentLin" presStyleCnt="0"/>
      <dgm:spPr/>
    </dgm:pt>
    <dgm:pt modelId="{46B60443-CCC7-4CE6-A037-ABA1AB460216}" type="pres">
      <dgm:prSet presAssocID="{77B76AC8-5BAE-4F09-BF10-C99923CF7D02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59160413-D882-4058-A6CC-B8D5F3B27717}" type="pres">
      <dgm:prSet presAssocID="{77B76AC8-5BAE-4F09-BF10-C99923CF7D0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2B845-E9E8-4D78-BAC6-2BD525109427}" type="pres">
      <dgm:prSet presAssocID="{77B76AC8-5BAE-4F09-BF10-C99923CF7D02}" presName="negativeSpace" presStyleCnt="0"/>
      <dgm:spPr/>
    </dgm:pt>
    <dgm:pt modelId="{BF45B564-8F3F-4134-A885-F8AAF41104C8}" type="pres">
      <dgm:prSet presAssocID="{77B76AC8-5BAE-4F09-BF10-C99923CF7D02}" presName="childText" presStyleLbl="conFgAcc1" presStyleIdx="2" presStyleCnt="7">
        <dgm:presLayoutVars>
          <dgm:bulletEnabled val="1"/>
        </dgm:presLayoutVars>
      </dgm:prSet>
      <dgm:spPr/>
    </dgm:pt>
    <dgm:pt modelId="{2FF6A68E-17B9-4639-B119-4F9F93465B6A}" type="pres">
      <dgm:prSet presAssocID="{9FF359A6-9A44-424E-A1EF-54F254D936CB}" presName="spaceBetweenRectangles" presStyleCnt="0"/>
      <dgm:spPr/>
    </dgm:pt>
    <dgm:pt modelId="{8FD1D7E3-A159-4797-90FB-FC4638A47322}" type="pres">
      <dgm:prSet presAssocID="{30B28EF4-A5EC-4B18-8562-3028DD7D39C7}" presName="parentLin" presStyleCnt="0"/>
      <dgm:spPr/>
    </dgm:pt>
    <dgm:pt modelId="{27DF44CD-2EC0-4DE5-A8B1-BEB735EC71EA}" type="pres">
      <dgm:prSet presAssocID="{30B28EF4-A5EC-4B18-8562-3028DD7D39C7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67DD590E-1306-4FE2-AF27-053879A9FFB9}" type="pres">
      <dgm:prSet presAssocID="{30B28EF4-A5EC-4B18-8562-3028DD7D39C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5AA36-05F2-42D8-942E-519F0577C0BF}" type="pres">
      <dgm:prSet presAssocID="{30B28EF4-A5EC-4B18-8562-3028DD7D39C7}" presName="negativeSpace" presStyleCnt="0"/>
      <dgm:spPr/>
    </dgm:pt>
    <dgm:pt modelId="{AC13624E-B629-4B52-A208-6B445D1AA158}" type="pres">
      <dgm:prSet presAssocID="{30B28EF4-A5EC-4B18-8562-3028DD7D39C7}" presName="childText" presStyleLbl="conFgAcc1" presStyleIdx="3" presStyleCnt="7">
        <dgm:presLayoutVars>
          <dgm:bulletEnabled val="1"/>
        </dgm:presLayoutVars>
      </dgm:prSet>
      <dgm:spPr/>
    </dgm:pt>
    <dgm:pt modelId="{47DCEE10-C011-4B22-B5EB-D4FBBF764ABA}" type="pres">
      <dgm:prSet presAssocID="{6BF6E03F-BD38-4F91-88A9-B6C8D976E47B}" presName="spaceBetweenRectangles" presStyleCnt="0"/>
      <dgm:spPr/>
    </dgm:pt>
    <dgm:pt modelId="{A1AD24FF-B401-46F1-9419-0CF3482A636E}" type="pres">
      <dgm:prSet presAssocID="{EB906B2D-39D7-452D-9A68-D17CEDB46118}" presName="parentLin" presStyleCnt="0"/>
      <dgm:spPr/>
    </dgm:pt>
    <dgm:pt modelId="{31A5B153-EB57-430A-8BCF-8F3C4CA1C3C1}" type="pres">
      <dgm:prSet presAssocID="{EB906B2D-39D7-452D-9A68-D17CEDB4611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5900A192-BDCA-4357-8C1B-47F3C75B366A}" type="pres">
      <dgm:prSet presAssocID="{EB906B2D-39D7-452D-9A68-D17CEDB4611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63AD8-E884-48FC-BE0A-69DC8B0815C5}" type="pres">
      <dgm:prSet presAssocID="{EB906B2D-39D7-452D-9A68-D17CEDB46118}" presName="negativeSpace" presStyleCnt="0"/>
      <dgm:spPr/>
    </dgm:pt>
    <dgm:pt modelId="{EBE07AA1-AA62-446E-8823-77E173D7441B}" type="pres">
      <dgm:prSet presAssocID="{EB906B2D-39D7-452D-9A68-D17CEDB46118}" presName="childText" presStyleLbl="conFgAcc1" presStyleIdx="4" presStyleCnt="7">
        <dgm:presLayoutVars>
          <dgm:bulletEnabled val="1"/>
        </dgm:presLayoutVars>
      </dgm:prSet>
      <dgm:spPr/>
    </dgm:pt>
    <dgm:pt modelId="{E850099C-5A62-45EC-BB01-9526D352C7D8}" type="pres">
      <dgm:prSet presAssocID="{D7BDCF5A-0F58-4700-AAD9-4582174CCD35}" presName="spaceBetweenRectangles" presStyleCnt="0"/>
      <dgm:spPr/>
    </dgm:pt>
    <dgm:pt modelId="{70D22DE3-7579-4C5E-8C06-DBCEEE08EEC7}" type="pres">
      <dgm:prSet presAssocID="{F7022AC0-8889-498E-8425-2C0395F3669E}" presName="parentLin" presStyleCnt="0"/>
      <dgm:spPr/>
    </dgm:pt>
    <dgm:pt modelId="{C3CE828C-41B0-4C51-8692-A4A7EFD9131B}" type="pres">
      <dgm:prSet presAssocID="{F7022AC0-8889-498E-8425-2C0395F3669E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D5E73927-86BD-46F0-B0CA-17A31DB40EE6}" type="pres">
      <dgm:prSet presAssocID="{F7022AC0-8889-498E-8425-2C0395F3669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F1466-0BCF-43A7-B74A-961F4CA2BFDA}" type="pres">
      <dgm:prSet presAssocID="{F7022AC0-8889-498E-8425-2C0395F3669E}" presName="negativeSpace" presStyleCnt="0"/>
      <dgm:spPr/>
    </dgm:pt>
    <dgm:pt modelId="{5A5112E8-AE04-4347-9889-F241B6949D1A}" type="pres">
      <dgm:prSet presAssocID="{F7022AC0-8889-498E-8425-2C0395F3669E}" presName="childText" presStyleLbl="conFgAcc1" presStyleIdx="5" presStyleCnt="7">
        <dgm:presLayoutVars>
          <dgm:bulletEnabled val="1"/>
        </dgm:presLayoutVars>
      </dgm:prSet>
      <dgm:spPr/>
    </dgm:pt>
    <dgm:pt modelId="{DEA23EE9-BC93-4A9B-8C39-D03584626474}" type="pres">
      <dgm:prSet presAssocID="{27CAF9E0-727A-4924-832F-8050D911B07C}" presName="spaceBetweenRectangles" presStyleCnt="0"/>
      <dgm:spPr/>
    </dgm:pt>
    <dgm:pt modelId="{D341DF14-A385-4971-B108-125F3C0CB5F5}" type="pres">
      <dgm:prSet presAssocID="{0980E7AC-8A57-4811-8E82-7954DFB9E295}" presName="parentLin" presStyleCnt="0"/>
      <dgm:spPr/>
    </dgm:pt>
    <dgm:pt modelId="{BD4FB2A5-F633-47F4-96E2-55F2FBFE2D13}" type="pres">
      <dgm:prSet presAssocID="{0980E7AC-8A57-4811-8E82-7954DFB9E295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49837D9B-397B-4F21-B64E-DCE25BF47C89}" type="pres">
      <dgm:prSet presAssocID="{0980E7AC-8A57-4811-8E82-7954DFB9E29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C1753-B18C-481B-886D-43BF19F2AE9D}" type="pres">
      <dgm:prSet presAssocID="{0980E7AC-8A57-4811-8E82-7954DFB9E295}" presName="negativeSpace" presStyleCnt="0"/>
      <dgm:spPr/>
    </dgm:pt>
    <dgm:pt modelId="{4DC2E508-A9D7-4A24-A380-32391CB8F1FF}" type="pres">
      <dgm:prSet presAssocID="{0980E7AC-8A57-4811-8E82-7954DFB9E29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E21D22B-BC15-41F8-BC4D-B4457C1C1FB8}" type="presOf" srcId="{6F6EA70E-701F-4667-A55B-D50B283A9BAF}" destId="{24045547-8F48-437D-98BF-EAFBF893753D}" srcOrd="1" destOrd="0" presId="urn:microsoft.com/office/officeart/2005/8/layout/list1"/>
    <dgm:cxn modelId="{796928F5-6A55-45E3-885E-312FD3F92388}" type="presOf" srcId="{0980E7AC-8A57-4811-8E82-7954DFB9E295}" destId="{49837D9B-397B-4F21-B64E-DCE25BF47C89}" srcOrd="1" destOrd="0" presId="urn:microsoft.com/office/officeart/2005/8/layout/list1"/>
    <dgm:cxn modelId="{893C5B71-96AF-4CA6-9223-4D6BDE5E3713}" type="presOf" srcId="{0980E7AC-8A57-4811-8E82-7954DFB9E295}" destId="{BD4FB2A5-F633-47F4-96E2-55F2FBFE2D13}" srcOrd="0" destOrd="0" presId="urn:microsoft.com/office/officeart/2005/8/layout/list1"/>
    <dgm:cxn modelId="{579EA63B-6798-48D9-87FB-BCB6F284FBD7}" type="presOf" srcId="{6F6EA70E-701F-4667-A55B-D50B283A9BAF}" destId="{7A7680B8-27C1-4BDA-AE36-86EC65A8B310}" srcOrd="0" destOrd="0" presId="urn:microsoft.com/office/officeart/2005/8/layout/list1"/>
    <dgm:cxn modelId="{86172B7C-ACAA-48CE-96A7-DDFDAC31C7F0}" srcId="{2DC60E30-E42F-44F5-965A-FF6F8C479F27}" destId="{2DB0E5D8-1E54-40FF-A179-D12E176CE109}" srcOrd="1" destOrd="0" parTransId="{0CF21B8A-46F8-4866-B331-C49B5A069941}" sibTransId="{8A254724-8112-40B6-BDFF-F14263478CD7}"/>
    <dgm:cxn modelId="{311BEE1B-520B-4792-A85B-86D724EBA472}" type="presOf" srcId="{2DC60E30-E42F-44F5-965A-FF6F8C479F27}" destId="{7FB96D43-ABCF-4F95-8F8A-37A0E6B493C2}" srcOrd="0" destOrd="0" presId="urn:microsoft.com/office/officeart/2005/8/layout/list1"/>
    <dgm:cxn modelId="{FDFD3F45-8461-493C-B5D5-9C555AF661E0}" srcId="{2DC60E30-E42F-44F5-965A-FF6F8C479F27}" destId="{EB906B2D-39D7-452D-9A68-D17CEDB46118}" srcOrd="4" destOrd="0" parTransId="{79A2463F-F075-444B-B51C-83712404699C}" sibTransId="{D7BDCF5A-0F58-4700-AAD9-4582174CCD35}"/>
    <dgm:cxn modelId="{B9274AA8-0B37-43FD-ABCD-EC15860CABC7}" srcId="{2DC60E30-E42F-44F5-965A-FF6F8C479F27}" destId="{77B76AC8-5BAE-4F09-BF10-C99923CF7D02}" srcOrd="2" destOrd="0" parTransId="{7FAC3BD5-011E-4427-8E9C-A527B0E7F92E}" sibTransId="{9FF359A6-9A44-424E-A1EF-54F254D936CB}"/>
    <dgm:cxn modelId="{7593778A-55B5-4C6A-85EA-1F5292B361F5}" type="presOf" srcId="{77B76AC8-5BAE-4F09-BF10-C99923CF7D02}" destId="{46B60443-CCC7-4CE6-A037-ABA1AB460216}" srcOrd="0" destOrd="0" presId="urn:microsoft.com/office/officeart/2005/8/layout/list1"/>
    <dgm:cxn modelId="{F98CA248-4511-4805-8777-1E2A89F7BEA8}" type="presOf" srcId="{30B28EF4-A5EC-4B18-8562-3028DD7D39C7}" destId="{67DD590E-1306-4FE2-AF27-053879A9FFB9}" srcOrd="1" destOrd="0" presId="urn:microsoft.com/office/officeart/2005/8/layout/list1"/>
    <dgm:cxn modelId="{FDB74DCD-6A4E-4647-8FF2-114BA2617CCD}" srcId="{2DC60E30-E42F-44F5-965A-FF6F8C479F27}" destId="{6F6EA70E-701F-4667-A55B-D50B283A9BAF}" srcOrd="0" destOrd="0" parTransId="{6343F1DA-9481-4CB5-9FB9-A713102E40D6}" sibTransId="{39986FF4-70F3-4E1C-A7D2-A096362EAADA}"/>
    <dgm:cxn modelId="{C9CFCD9B-86BC-4CF3-9BCF-0C75F174D60A}" type="presOf" srcId="{77B76AC8-5BAE-4F09-BF10-C99923CF7D02}" destId="{59160413-D882-4058-A6CC-B8D5F3B27717}" srcOrd="1" destOrd="0" presId="urn:microsoft.com/office/officeart/2005/8/layout/list1"/>
    <dgm:cxn modelId="{8E24FF97-1EC2-4D4D-9D5B-D9DD2FC816E0}" type="presOf" srcId="{F7022AC0-8889-498E-8425-2C0395F3669E}" destId="{D5E73927-86BD-46F0-B0CA-17A31DB40EE6}" srcOrd="1" destOrd="0" presId="urn:microsoft.com/office/officeart/2005/8/layout/list1"/>
    <dgm:cxn modelId="{B3DAD548-427D-4F6F-AABC-18DE3C2415D1}" type="presOf" srcId="{2DB0E5D8-1E54-40FF-A179-D12E176CE109}" destId="{2BC21C0D-107B-49AD-81F5-903332D822E9}" srcOrd="1" destOrd="0" presId="urn:microsoft.com/office/officeart/2005/8/layout/list1"/>
    <dgm:cxn modelId="{0B9CA2D8-C7A6-4413-97C7-04020186BDB2}" type="presOf" srcId="{EB906B2D-39D7-452D-9A68-D17CEDB46118}" destId="{5900A192-BDCA-4357-8C1B-47F3C75B366A}" srcOrd="1" destOrd="0" presId="urn:microsoft.com/office/officeart/2005/8/layout/list1"/>
    <dgm:cxn modelId="{C6E873E5-1EA2-44C3-85AF-50F7D7E11075}" type="presOf" srcId="{30B28EF4-A5EC-4B18-8562-3028DD7D39C7}" destId="{27DF44CD-2EC0-4DE5-A8B1-BEB735EC71EA}" srcOrd="0" destOrd="0" presId="urn:microsoft.com/office/officeart/2005/8/layout/list1"/>
    <dgm:cxn modelId="{5A872D51-9C38-4E96-8EAF-E23AFE460C86}" srcId="{2DC60E30-E42F-44F5-965A-FF6F8C479F27}" destId="{F7022AC0-8889-498E-8425-2C0395F3669E}" srcOrd="5" destOrd="0" parTransId="{C3F5E631-4DA0-4A42-83FD-A8D98D3E74C6}" sibTransId="{27CAF9E0-727A-4924-832F-8050D911B07C}"/>
    <dgm:cxn modelId="{DAC5887A-7BE9-49AD-9BEC-DB988929954A}" type="presOf" srcId="{EB906B2D-39D7-452D-9A68-D17CEDB46118}" destId="{31A5B153-EB57-430A-8BCF-8F3C4CA1C3C1}" srcOrd="0" destOrd="0" presId="urn:microsoft.com/office/officeart/2005/8/layout/list1"/>
    <dgm:cxn modelId="{47EC1862-DD67-421B-85AE-86D65C60D2F9}" type="presOf" srcId="{F7022AC0-8889-498E-8425-2C0395F3669E}" destId="{C3CE828C-41B0-4C51-8692-A4A7EFD9131B}" srcOrd="0" destOrd="0" presId="urn:microsoft.com/office/officeart/2005/8/layout/list1"/>
    <dgm:cxn modelId="{44E30C40-2354-4A00-ACC1-5510DB285073}" srcId="{2DC60E30-E42F-44F5-965A-FF6F8C479F27}" destId="{30B28EF4-A5EC-4B18-8562-3028DD7D39C7}" srcOrd="3" destOrd="0" parTransId="{F7680795-82B7-41FB-9564-6B27007AC105}" sibTransId="{6BF6E03F-BD38-4F91-88A9-B6C8D976E47B}"/>
    <dgm:cxn modelId="{25623BC6-7E34-4B7C-99A9-8604B9EA26E5}" type="presOf" srcId="{2DB0E5D8-1E54-40FF-A179-D12E176CE109}" destId="{91370F24-1E2E-466D-B522-0598A2DD6E41}" srcOrd="0" destOrd="0" presId="urn:microsoft.com/office/officeart/2005/8/layout/list1"/>
    <dgm:cxn modelId="{8EC3D62E-FBB9-489B-8ADD-1038356AD20E}" srcId="{2DC60E30-E42F-44F5-965A-FF6F8C479F27}" destId="{0980E7AC-8A57-4811-8E82-7954DFB9E295}" srcOrd="6" destOrd="0" parTransId="{16E9D053-20F1-4D78-A273-551625C40D3E}" sibTransId="{37E46AAA-ABC4-41FF-B5D2-03B7D7403372}"/>
    <dgm:cxn modelId="{C907C5B7-AEB2-4E3F-A55B-0CB1A1525B98}" type="presParOf" srcId="{7FB96D43-ABCF-4F95-8F8A-37A0E6B493C2}" destId="{64065058-EEBA-424C-93F6-BAC775879250}" srcOrd="0" destOrd="0" presId="urn:microsoft.com/office/officeart/2005/8/layout/list1"/>
    <dgm:cxn modelId="{081A3360-E02B-446E-B57E-044D35D548A3}" type="presParOf" srcId="{64065058-EEBA-424C-93F6-BAC775879250}" destId="{7A7680B8-27C1-4BDA-AE36-86EC65A8B310}" srcOrd="0" destOrd="0" presId="urn:microsoft.com/office/officeart/2005/8/layout/list1"/>
    <dgm:cxn modelId="{5599C00D-E539-4E0A-85EE-EDD8D66D1DE5}" type="presParOf" srcId="{64065058-EEBA-424C-93F6-BAC775879250}" destId="{24045547-8F48-437D-98BF-EAFBF893753D}" srcOrd="1" destOrd="0" presId="urn:microsoft.com/office/officeart/2005/8/layout/list1"/>
    <dgm:cxn modelId="{3B8829B2-7542-4A10-9378-3D23C1126BBF}" type="presParOf" srcId="{7FB96D43-ABCF-4F95-8F8A-37A0E6B493C2}" destId="{B5C4EA6E-20D0-4829-93E8-9151FB59B1A1}" srcOrd="1" destOrd="0" presId="urn:microsoft.com/office/officeart/2005/8/layout/list1"/>
    <dgm:cxn modelId="{7F61BB52-EC04-4532-BF2C-182D9ABCCD96}" type="presParOf" srcId="{7FB96D43-ABCF-4F95-8F8A-37A0E6B493C2}" destId="{3DF5FBBB-DAD6-483E-9776-1932550C6705}" srcOrd="2" destOrd="0" presId="urn:microsoft.com/office/officeart/2005/8/layout/list1"/>
    <dgm:cxn modelId="{EC07404B-AC04-46B6-8C62-8F48A52827DD}" type="presParOf" srcId="{7FB96D43-ABCF-4F95-8F8A-37A0E6B493C2}" destId="{EDF84BE7-5B50-4DB6-82A3-D9E53923C15F}" srcOrd="3" destOrd="0" presId="urn:microsoft.com/office/officeart/2005/8/layout/list1"/>
    <dgm:cxn modelId="{DC981137-1232-485E-90E4-04005E334CD8}" type="presParOf" srcId="{7FB96D43-ABCF-4F95-8F8A-37A0E6B493C2}" destId="{BB6C0074-22BE-436B-BEC4-312C33C664B2}" srcOrd="4" destOrd="0" presId="urn:microsoft.com/office/officeart/2005/8/layout/list1"/>
    <dgm:cxn modelId="{E82A8560-0F17-46C8-96C2-FACAB1B20F8F}" type="presParOf" srcId="{BB6C0074-22BE-436B-BEC4-312C33C664B2}" destId="{91370F24-1E2E-466D-B522-0598A2DD6E41}" srcOrd="0" destOrd="0" presId="urn:microsoft.com/office/officeart/2005/8/layout/list1"/>
    <dgm:cxn modelId="{457CFE00-965D-49C2-A957-3512F5A82DE6}" type="presParOf" srcId="{BB6C0074-22BE-436B-BEC4-312C33C664B2}" destId="{2BC21C0D-107B-49AD-81F5-903332D822E9}" srcOrd="1" destOrd="0" presId="urn:microsoft.com/office/officeart/2005/8/layout/list1"/>
    <dgm:cxn modelId="{C13CC0E0-C24D-4C4C-B9D0-FB10F520C384}" type="presParOf" srcId="{7FB96D43-ABCF-4F95-8F8A-37A0E6B493C2}" destId="{262841BE-78C0-436F-B900-03E9AC37CD3F}" srcOrd="5" destOrd="0" presId="urn:microsoft.com/office/officeart/2005/8/layout/list1"/>
    <dgm:cxn modelId="{313ED386-1E29-47C8-BF6E-4F20597A0FBA}" type="presParOf" srcId="{7FB96D43-ABCF-4F95-8F8A-37A0E6B493C2}" destId="{DD1A22B1-7070-4F22-9C5C-2F1C06B1A011}" srcOrd="6" destOrd="0" presId="urn:microsoft.com/office/officeart/2005/8/layout/list1"/>
    <dgm:cxn modelId="{BB4B66EE-8407-49C8-B20B-5D3C303564AE}" type="presParOf" srcId="{7FB96D43-ABCF-4F95-8F8A-37A0E6B493C2}" destId="{9BADAFB3-55BE-4D8D-B8CC-DC14B7C2E6C0}" srcOrd="7" destOrd="0" presId="urn:microsoft.com/office/officeart/2005/8/layout/list1"/>
    <dgm:cxn modelId="{1FF2C6D7-629A-4929-A192-D8B4281C7371}" type="presParOf" srcId="{7FB96D43-ABCF-4F95-8F8A-37A0E6B493C2}" destId="{634AA5AB-07C7-4AF9-B99C-57D789CCA035}" srcOrd="8" destOrd="0" presId="urn:microsoft.com/office/officeart/2005/8/layout/list1"/>
    <dgm:cxn modelId="{8EAB9FC2-25F6-4E9E-82E4-FBA37138E7C9}" type="presParOf" srcId="{634AA5AB-07C7-4AF9-B99C-57D789CCA035}" destId="{46B60443-CCC7-4CE6-A037-ABA1AB460216}" srcOrd="0" destOrd="0" presId="urn:microsoft.com/office/officeart/2005/8/layout/list1"/>
    <dgm:cxn modelId="{FDE85D9B-0DB9-4E26-AB34-A4436483DB6E}" type="presParOf" srcId="{634AA5AB-07C7-4AF9-B99C-57D789CCA035}" destId="{59160413-D882-4058-A6CC-B8D5F3B27717}" srcOrd="1" destOrd="0" presId="urn:microsoft.com/office/officeart/2005/8/layout/list1"/>
    <dgm:cxn modelId="{CBC71A4C-37EA-4EAC-A731-B2082EA521BA}" type="presParOf" srcId="{7FB96D43-ABCF-4F95-8F8A-37A0E6B493C2}" destId="{A132B845-E9E8-4D78-BAC6-2BD525109427}" srcOrd="9" destOrd="0" presId="urn:microsoft.com/office/officeart/2005/8/layout/list1"/>
    <dgm:cxn modelId="{E0D9B301-886E-4C2D-99F1-C7F16E2303A7}" type="presParOf" srcId="{7FB96D43-ABCF-4F95-8F8A-37A0E6B493C2}" destId="{BF45B564-8F3F-4134-A885-F8AAF41104C8}" srcOrd="10" destOrd="0" presId="urn:microsoft.com/office/officeart/2005/8/layout/list1"/>
    <dgm:cxn modelId="{10F2D359-44AB-4149-AE88-9DCB9F958F00}" type="presParOf" srcId="{7FB96D43-ABCF-4F95-8F8A-37A0E6B493C2}" destId="{2FF6A68E-17B9-4639-B119-4F9F93465B6A}" srcOrd="11" destOrd="0" presId="urn:microsoft.com/office/officeart/2005/8/layout/list1"/>
    <dgm:cxn modelId="{AFF7D2F9-7BF8-4692-9D3F-0DEAEF3FF2E1}" type="presParOf" srcId="{7FB96D43-ABCF-4F95-8F8A-37A0E6B493C2}" destId="{8FD1D7E3-A159-4797-90FB-FC4638A47322}" srcOrd="12" destOrd="0" presId="urn:microsoft.com/office/officeart/2005/8/layout/list1"/>
    <dgm:cxn modelId="{650046FB-8837-400E-8303-8AD016877E93}" type="presParOf" srcId="{8FD1D7E3-A159-4797-90FB-FC4638A47322}" destId="{27DF44CD-2EC0-4DE5-A8B1-BEB735EC71EA}" srcOrd="0" destOrd="0" presId="urn:microsoft.com/office/officeart/2005/8/layout/list1"/>
    <dgm:cxn modelId="{3279358F-720D-4701-ACAF-D0D1B616F3A8}" type="presParOf" srcId="{8FD1D7E3-A159-4797-90FB-FC4638A47322}" destId="{67DD590E-1306-4FE2-AF27-053879A9FFB9}" srcOrd="1" destOrd="0" presId="urn:microsoft.com/office/officeart/2005/8/layout/list1"/>
    <dgm:cxn modelId="{05973D0F-F8DC-4BB4-89C2-5B473CF0DD3F}" type="presParOf" srcId="{7FB96D43-ABCF-4F95-8F8A-37A0E6B493C2}" destId="{BCC5AA36-05F2-42D8-942E-519F0577C0BF}" srcOrd="13" destOrd="0" presId="urn:microsoft.com/office/officeart/2005/8/layout/list1"/>
    <dgm:cxn modelId="{0C89C021-07E9-41FC-B95D-A77A954DD64A}" type="presParOf" srcId="{7FB96D43-ABCF-4F95-8F8A-37A0E6B493C2}" destId="{AC13624E-B629-4B52-A208-6B445D1AA158}" srcOrd="14" destOrd="0" presId="urn:microsoft.com/office/officeart/2005/8/layout/list1"/>
    <dgm:cxn modelId="{7FD2D2F3-B423-4683-A4E7-B9360D0955F6}" type="presParOf" srcId="{7FB96D43-ABCF-4F95-8F8A-37A0E6B493C2}" destId="{47DCEE10-C011-4B22-B5EB-D4FBBF764ABA}" srcOrd="15" destOrd="0" presId="urn:microsoft.com/office/officeart/2005/8/layout/list1"/>
    <dgm:cxn modelId="{4EB0EC3D-3EC1-4C0D-9538-BB9B3FE0577F}" type="presParOf" srcId="{7FB96D43-ABCF-4F95-8F8A-37A0E6B493C2}" destId="{A1AD24FF-B401-46F1-9419-0CF3482A636E}" srcOrd="16" destOrd="0" presId="urn:microsoft.com/office/officeart/2005/8/layout/list1"/>
    <dgm:cxn modelId="{1B0B65EA-6922-4490-BFE9-6327717AC990}" type="presParOf" srcId="{A1AD24FF-B401-46F1-9419-0CF3482A636E}" destId="{31A5B153-EB57-430A-8BCF-8F3C4CA1C3C1}" srcOrd="0" destOrd="0" presId="urn:microsoft.com/office/officeart/2005/8/layout/list1"/>
    <dgm:cxn modelId="{41E003D5-0151-437F-AE10-D85AF08102BB}" type="presParOf" srcId="{A1AD24FF-B401-46F1-9419-0CF3482A636E}" destId="{5900A192-BDCA-4357-8C1B-47F3C75B366A}" srcOrd="1" destOrd="0" presId="urn:microsoft.com/office/officeart/2005/8/layout/list1"/>
    <dgm:cxn modelId="{4781349E-6F19-4346-B610-3D28709FFAC4}" type="presParOf" srcId="{7FB96D43-ABCF-4F95-8F8A-37A0E6B493C2}" destId="{28D63AD8-E884-48FC-BE0A-69DC8B0815C5}" srcOrd="17" destOrd="0" presId="urn:microsoft.com/office/officeart/2005/8/layout/list1"/>
    <dgm:cxn modelId="{B6E92523-9CA3-4BDA-8708-C7598C60F017}" type="presParOf" srcId="{7FB96D43-ABCF-4F95-8F8A-37A0E6B493C2}" destId="{EBE07AA1-AA62-446E-8823-77E173D7441B}" srcOrd="18" destOrd="0" presId="urn:microsoft.com/office/officeart/2005/8/layout/list1"/>
    <dgm:cxn modelId="{3BEB481A-5CF7-4CE3-9C54-D63068D2AA7F}" type="presParOf" srcId="{7FB96D43-ABCF-4F95-8F8A-37A0E6B493C2}" destId="{E850099C-5A62-45EC-BB01-9526D352C7D8}" srcOrd="19" destOrd="0" presId="urn:microsoft.com/office/officeart/2005/8/layout/list1"/>
    <dgm:cxn modelId="{B02FD10F-3CCB-420D-A858-3E8B439669D6}" type="presParOf" srcId="{7FB96D43-ABCF-4F95-8F8A-37A0E6B493C2}" destId="{70D22DE3-7579-4C5E-8C06-DBCEEE08EEC7}" srcOrd="20" destOrd="0" presId="urn:microsoft.com/office/officeart/2005/8/layout/list1"/>
    <dgm:cxn modelId="{8C3C8A6D-A52C-41C5-AA64-8A686D55BFD0}" type="presParOf" srcId="{70D22DE3-7579-4C5E-8C06-DBCEEE08EEC7}" destId="{C3CE828C-41B0-4C51-8692-A4A7EFD9131B}" srcOrd="0" destOrd="0" presId="urn:microsoft.com/office/officeart/2005/8/layout/list1"/>
    <dgm:cxn modelId="{678D6B68-75C6-455B-BA2E-ECAC7FBBF8DF}" type="presParOf" srcId="{70D22DE3-7579-4C5E-8C06-DBCEEE08EEC7}" destId="{D5E73927-86BD-46F0-B0CA-17A31DB40EE6}" srcOrd="1" destOrd="0" presId="urn:microsoft.com/office/officeart/2005/8/layout/list1"/>
    <dgm:cxn modelId="{5B983435-3D60-4132-9613-9860ED0AFFA3}" type="presParOf" srcId="{7FB96D43-ABCF-4F95-8F8A-37A0E6B493C2}" destId="{2A2F1466-0BCF-43A7-B74A-961F4CA2BFDA}" srcOrd="21" destOrd="0" presId="urn:microsoft.com/office/officeart/2005/8/layout/list1"/>
    <dgm:cxn modelId="{D93310C8-B186-4DB7-A4E1-E27D47C0F9BC}" type="presParOf" srcId="{7FB96D43-ABCF-4F95-8F8A-37A0E6B493C2}" destId="{5A5112E8-AE04-4347-9889-F241B6949D1A}" srcOrd="22" destOrd="0" presId="urn:microsoft.com/office/officeart/2005/8/layout/list1"/>
    <dgm:cxn modelId="{989833AA-BF06-4407-867E-56A784D2954B}" type="presParOf" srcId="{7FB96D43-ABCF-4F95-8F8A-37A0E6B493C2}" destId="{DEA23EE9-BC93-4A9B-8C39-D03584626474}" srcOrd="23" destOrd="0" presId="urn:microsoft.com/office/officeart/2005/8/layout/list1"/>
    <dgm:cxn modelId="{7B7A0097-DA49-4C54-807E-76BED4D1F068}" type="presParOf" srcId="{7FB96D43-ABCF-4F95-8F8A-37A0E6B493C2}" destId="{D341DF14-A385-4971-B108-125F3C0CB5F5}" srcOrd="24" destOrd="0" presId="urn:microsoft.com/office/officeart/2005/8/layout/list1"/>
    <dgm:cxn modelId="{DEE23CD8-F1B6-4CD1-A63D-54A870D43CE0}" type="presParOf" srcId="{D341DF14-A385-4971-B108-125F3C0CB5F5}" destId="{BD4FB2A5-F633-47F4-96E2-55F2FBFE2D13}" srcOrd="0" destOrd="0" presId="urn:microsoft.com/office/officeart/2005/8/layout/list1"/>
    <dgm:cxn modelId="{689A567B-4DCB-4025-81A9-79114E766546}" type="presParOf" srcId="{D341DF14-A385-4971-B108-125F3C0CB5F5}" destId="{49837D9B-397B-4F21-B64E-DCE25BF47C89}" srcOrd="1" destOrd="0" presId="urn:microsoft.com/office/officeart/2005/8/layout/list1"/>
    <dgm:cxn modelId="{ECB76176-2AA1-40C2-9379-8C17918252EA}" type="presParOf" srcId="{7FB96D43-ABCF-4F95-8F8A-37A0E6B493C2}" destId="{2E7C1753-B18C-481B-886D-43BF19F2AE9D}" srcOrd="25" destOrd="0" presId="urn:microsoft.com/office/officeart/2005/8/layout/list1"/>
    <dgm:cxn modelId="{15423C07-DB7C-4704-85E4-C96F9F951D9B}" type="presParOf" srcId="{7FB96D43-ABCF-4F95-8F8A-37A0E6B493C2}" destId="{4DC2E508-A9D7-4A24-A380-32391CB8F1F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81A8A-6A06-4813-93D3-ED7ABCF630EA}">
      <dsp:nvSpPr>
        <dsp:cNvPr id="0" name=""/>
        <dsp:cNvSpPr/>
      </dsp:nvSpPr>
      <dsp:spPr>
        <a:xfrm>
          <a:off x="865968" y="202439"/>
          <a:ext cx="3500380" cy="10938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91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Robert D. Kyle, Partner, Washington, </a:t>
          </a:r>
          <a:r>
            <a:rPr lang="en-US" sz="2100" b="0" i="0" kern="1200" dirty="0" smtClean="0"/>
            <a:t>D.C.</a:t>
          </a:r>
          <a:endParaRPr lang="en-US" sz="2100" kern="1200" dirty="0"/>
        </a:p>
      </dsp:txBody>
      <dsp:txXfrm>
        <a:off x="865968" y="202439"/>
        <a:ext cx="3500380" cy="1093868"/>
      </dsp:txXfrm>
    </dsp:sp>
    <dsp:sp modelId="{9FE0EA91-F34A-4642-A425-B2211B7C62B0}">
      <dsp:nvSpPr>
        <dsp:cNvPr id="0" name=""/>
        <dsp:cNvSpPr/>
      </dsp:nvSpPr>
      <dsp:spPr>
        <a:xfrm>
          <a:off x="720118" y="44436"/>
          <a:ext cx="765708" cy="11485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E4159-1C77-40FC-A55E-272A6AB4F43B}">
      <dsp:nvSpPr>
        <dsp:cNvPr id="0" name=""/>
        <dsp:cNvSpPr/>
      </dsp:nvSpPr>
      <dsp:spPr>
        <a:xfrm>
          <a:off x="4679950" y="202439"/>
          <a:ext cx="3500380" cy="10938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91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Juan Francisco Torres Landa, Managing Partner, Mexico</a:t>
          </a:r>
          <a:endParaRPr lang="en-US" sz="2100" kern="1200"/>
        </a:p>
      </dsp:txBody>
      <dsp:txXfrm>
        <a:off x="4679950" y="202439"/>
        <a:ext cx="3500380" cy="1093868"/>
      </dsp:txXfrm>
    </dsp:sp>
    <dsp:sp modelId="{66A16010-A80E-481E-8B95-1A44C5DDC471}">
      <dsp:nvSpPr>
        <dsp:cNvPr id="0" name=""/>
        <dsp:cNvSpPr/>
      </dsp:nvSpPr>
      <dsp:spPr>
        <a:xfrm>
          <a:off x="4534101" y="44436"/>
          <a:ext cx="765708" cy="11485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26BD4-0AF5-40AA-A976-52D2B17450B1}">
      <dsp:nvSpPr>
        <dsp:cNvPr id="0" name=""/>
        <dsp:cNvSpPr/>
      </dsp:nvSpPr>
      <dsp:spPr>
        <a:xfrm>
          <a:off x="865968" y="1579499"/>
          <a:ext cx="3500380" cy="10938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91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Chandri Navarro, Partner, Washington, </a:t>
          </a:r>
          <a:r>
            <a:rPr lang="en-US" sz="2100" b="0" i="0" kern="1200" dirty="0" smtClean="0"/>
            <a:t>D.C.</a:t>
          </a:r>
          <a:endParaRPr lang="en-US" sz="2100" kern="1200" dirty="0"/>
        </a:p>
      </dsp:txBody>
      <dsp:txXfrm>
        <a:off x="865968" y="1579499"/>
        <a:ext cx="3500380" cy="1093868"/>
      </dsp:txXfrm>
    </dsp:sp>
    <dsp:sp modelId="{620AB027-B5F4-4F96-A8D7-979C2EC08466}">
      <dsp:nvSpPr>
        <dsp:cNvPr id="0" name=""/>
        <dsp:cNvSpPr/>
      </dsp:nvSpPr>
      <dsp:spPr>
        <a:xfrm>
          <a:off x="720118" y="1421495"/>
          <a:ext cx="765708" cy="11485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617DB-9185-4DE9-B62B-5606D20494AE}">
      <dsp:nvSpPr>
        <dsp:cNvPr id="0" name=""/>
        <dsp:cNvSpPr/>
      </dsp:nvSpPr>
      <dsp:spPr>
        <a:xfrm>
          <a:off x="4679950" y="1579499"/>
          <a:ext cx="3500380" cy="10938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91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Warren H. Maruyama, Partner, Washington, </a:t>
          </a:r>
          <a:r>
            <a:rPr lang="en-US" sz="2100" b="0" i="0" kern="1200" dirty="0" smtClean="0"/>
            <a:t>D.C.</a:t>
          </a:r>
          <a:endParaRPr lang="en-US" sz="2100" kern="1200" dirty="0"/>
        </a:p>
      </dsp:txBody>
      <dsp:txXfrm>
        <a:off x="4679950" y="1579499"/>
        <a:ext cx="3500380" cy="1093868"/>
      </dsp:txXfrm>
    </dsp:sp>
    <dsp:sp modelId="{F545FA02-0644-4A55-A0D0-05401ED7AC3D}">
      <dsp:nvSpPr>
        <dsp:cNvPr id="0" name=""/>
        <dsp:cNvSpPr/>
      </dsp:nvSpPr>
      <dsp:spPr>
        <a:xfrm>
          <a:off x="4534101" y="1421495"/>
          <a:ext cx="765708" cy="114856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D0EFE-59CB-45F3-BE6A-019926EECEED}">
      <dsp:nvSpPr>
        <dsp:cNvPr id="0" name=""/>
        <dsp:cNvSpPr/>
      </dsp:nvSpPr>
      <dsp:spPr>
        <a:xfrm>
          <a:off x="865968" y="2956558"/>
          <a:ext cx="3500380" cy="10938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91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Kyle Simpson, Senior Advisor, Washington, </a:t>
          </a:r>
          <a:r>
            <a:rPr lang="en-US" sz="2100" b="0" i="0" kern="1200" dirty="0" smtClean="0"/>
            <a:t>D.C.</a:t>
          </a:r>
          <a:endParaRPr lang="en-US" sz="2100" kern="1200" dirty="0"/>
        </a:p>
      </dsp:txBody>
      <dsp:txXfrm>
        <a:off x="865968" y="2956558"/>
        <a:ext cx="3500380" cy="1093868"/>
      </dsp:txXfrm>
    </dsp:sp>
    <dsp:sp modelId="{D0B6378F-A18B-4468-8FED-A2BA42344218}">
      <dsp:nvSpPr>
        <dsp:cNvPr id="0" name=""/>
        <dsp:cNvSpPr/>
      </dsp:nvSpPr>
      <dsp:spPr>
        <a:xfrm>
          <a:off x="720118" y="2798555"/>
          <a:ext cx="765708" cy="11485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264DB-0767-4598-94A1-7CA9E5DC6BC0}">
      <dsp:nvSpPr>
        <dsp:cNvPr id="0" name=""/>
        <dsp:cNvSpPr/>
      </dsp:nvSpPr>
      <dsp:spPr>
        <a:xfrm>
          <a:off x="4679950" y="2956558"/>
          <a:ext cx="3500380" cy="10938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91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Mario Jorge Yáñez V., Partner, Monterrey, Mexico</a:t>
          </a:r>
          <a:endParaRPr lang="en-US" sz="2100" kern="1200"/>
        </a:p>
      </dsp:txBody>
      <dsp:txXfrm>
        <a:off x="4679950" y="2956558"/>
        <a:ext cx="3500380" cy="1093868"/>
      </dsp:txXfrm>
    </dsp:sp>
    <dsp:sp modelId="{F647B7D9-2EE9-45CF-8E8E-4493D035D9E4}">
      <dsp:nvSpPr>
        <dsp:cNvPr id="0" name=""/>
        <dsp:cNvSpPr/>
      </dsp:nvSpPr>
      <dsp:spPr>
        <a:xfrm>
          <a:off x="4534101" y="2798555"/>
          <a:ext cx="765708" cy="114856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0A9A8-686D-42D0-9BCA-F60F300980CE}">
      <dsp:nvSpPr>
        <dsp:cNvPr id="0" name=""/>
        <dsp:cNvSpPr/>
      </dsp:nvSpPr>
      <dsp:spPr>
        <a:xfrm>
          <a:off x="0" y="98119"/>
          <a:ext cx="8568000" cy="51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Impact of Trump presidency on Mexico/U.S. bilateral relations</a:t>
          </a:r>
          <a:endParaRPr lang="en-US" sz="2200" kern="1200" dirty="0"/>
        </a:p>
      </dsp:txBody>
      <dsp:txXfrm>
        <a:off x="25130" y="123249"/>
        <a:ext cx="8517740" cy="464540"/>
      </dsp:txXfrm>
    </dsp:sp>
    <dsp:sp modelId="{9F29854C-740D-4537-B24A-23AD6822BC4D}">
      <dsp:nvSpPr>
        <dsp:cNvPr id="0" name=""/>
        <dsp:cNvSpPr/>
      </dsp:nvSpPr>
      <dsp:spPr>
        <a:xfrm>
          <a:off x="0" y="676279"/>
          <a:ext cx="8568000" cy="514800"/>
        </a:xfrm>
        <a:prstGeom prst="roundRect">
          <a:avLst/>
        </a:prstGeom>
        <a:solidFill>
          <a:schemeClr val="accent3">
            <a:hueOff val="-1076046"/>
            <a:satOff val="800"/>
            <a:lumOff val="4543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Moving beyond the rhetoric</a:t>
          </a:r>
          <a:endParaRPr lang="en-US" sz="2200" kern="1200" dirty="0"/>
        </a:p>
      </dsp:txBody>
      <dsp:txXfrm>
        <a:off x="25130" y="701409"/>
        <a:ext cx="8517740" cy="464540"/>
      </dsp:txXfrm>
    </dsp:sp>
    <dsp:sp modelId="{9CAA026A-C95B-4381-A405-AC03C1EB719E}">
      <dsp:nvSpPr>
        <dsp:cNvPr id="0" name=""/>
        <dsp:cNvSpPr/>
      </dsp:nvSpPr>
      <dsp:spPr>
        <a:xfrm>
          <a:off x="0" y="1254440"/>
          <a:ext cx="8568000" cy="514800"/>
        </a:xfrm>
        <a:prstGeom prst="roundRect">
          <a:avLst/>
        </a:prstGeom>
        <a:solidFill>
          <a:schemeClr val="accent3">
            <a:hueOff val="-2152092"/>
            <a:satOff val="1601"/>
            <a:lumOff val="9085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Focus on immigration and trade issues</a:t>
          </a:r>
          <a:endParaRPr lang="en-US" sz="2200" kern="1200" dirty="0"/>
        </a:p>
      </dsp:txBody>
      <dsp:txXfrm>
        <a:off x="25130" y="1279570"/>
        <a:ext cx="8517740" cy="464540"/>
      </dsp:txXfrm>
    </dsp:sp>
    <dsp:sp modelId="{B9056B3D-B2A8-411F-A5B7-950DBC24EC0C}">
      <dsp:nvSpPr>
        <dsp:cNvPr id="0" name=""/>
        <dsp:cNvSpPr/>
      </dsp:nvSpPr>
      <dsp:spPr>
        <a:xfrm>
          <a:off x="0" y="1832600"/>
          <a:ext cx="8568000" cy="514800"/>
        </a:xfrm>
        <a:prstGeom prst="roundRect">
          <a:avLst/>
        </a:prstGeom>
        <a:solidFill>
          <a:schemeClr val="accent3">
            <a:hueOff val="-3228138"/>
            <a:satOff val="2401"/>
            <a:lumOff val="13628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Potential significant opposition from the private sector</a:t>
          </a:r>
          <a:endParaRPr lang="en-US" sz="2200" kern="1200" dirty="0"/>
        </a:p>
      </dsp:txBody>
      <dsp:txXfrm>
        <a:off x="25130" y="1857730"/>
        <a:ext cx="8517740" cy="464540"/>
      </dsp:txXfrm>
    </dsp:sp>
    <dsp:sp modelId="{A74C71C7-CDA6-407B-9DD6-A690563733A0}">
      <dsp:nvSpPr>
        <dsp:cNvPr id="0" name=""/>
        <dsp:cNvSpPr/>
      </dsp:nvSpPr>
      <dsp:spPr>
        <a:xfrm>
          <a:off x="0" y="2410760"/>
          <a:ext cx="8568000" cy="514800"/>
        </a:xfrm>
        <a:prstGeom prst="roundRect">
          <a:avLst/>
        </a:prstGeom>
        <a:solidFill>
          <a:schemeClr val="accent3">
            <a:hueOff val="-4304183"/>
            <a:satOff val="3201"/>
            <a:lumOff val="18171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NAFTA remains intact for now </a:t>
          </a:r>
          <a:endParaRPr lang="en-US" sz="2200" kern="1200" dirty="0"/>
        </a:p>
      </dsp:txBody>
      <dsp:txXfrm>
        <a:off x="25130" y="2435890"/>
        <a:ext cx="8517740" cy="464540"/>
      </dsp:txXfrm>
    </dsp:sp>
    <dsp:sp modelId="{9AC92420-3C9B-484A-9F4E-DBAFA983AFD6}">
      <dsp:nvSpPr>
        <dsp:cNvPr id="0" name=""/>
        <dsp:cNvSpPr/>
      </dsp:nvSpPr>
      <dsp:spPr>
        <a:xfrm>
          <a:off x="0" y="2988920"/>
          <a:ext cx="8568000" cy="514800"/>
        </a:xfrm>
        <a:prstGeom prst="roundRect">
          <a:avLst/>
        </a:prstGeom>
        <a:solidFill>
          <a:schemeClr val="accent3">
            <a:hueOff val="-5380229"/>
            <a:satOff val="4002"/>
            <a:lumOff val="22713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Communicate on the benefits of trade and investment with Mexico</a:t>
          </a:r>
          <a:endParaRPr lang="en-US" sz="2200" kern="1200" dirty="0"/>
        </a:p>
      </dsp:txBody>
      <dsp:txXfrm>
        <a:off x="25130" y="3014050"/>
        <a:ext cx="8517740" cy="464540"/>
      </dsp:txXfrm>
    </dsp:sp>
    <dsp:sp modelId="{312EBC12-F7D6-41FB-A0D5-E846BCC13215}">
      <dsp:nvSpPr>
        <dsp:cNvPr id="0" name=""/>
        <dsp:cNvSpPr/>
      </dsp:nvSpPr>
      <dsp:spPr>
        <a:xfrm>
          <a:off x="0" y="3567080"/>
          <a:ext cx="8568000" cy="514800"/>
        </a:xfrm>
        <a:prstGeom prst="roundRect">
          <a:avLst/>
        </a:prstGeom>
        <a:solidFill>
          <a:schemeClr val="accent3">
            <a:hueOff val="-6456275"/>
            <a:satOff val="4802"/>
            <a:lumOff val="2725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Continued overall stability of the Mexican economy</a:t>
          </a:r>
          <a:endParaRPr lang="en-US" sz="2200" kern="1200" dirty="0"/>
        </a:p>
      </dsp:txBody>
      <dsp:txXfrm>
        <a:off x="25130" y="3592210"/>
        <a:ext cx="8517740" cy="464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BB55-CC2F-4AB9-B1E7-821D3BBAF6CF}">
      <dsp:nvSpPr>
        <dsp:cNvPr id="0" name=""/>
        <dsp:cNvSpPr/>
      </dsp:nvSpPr>
      <dsp:spPr>
        <a:xfrm rot="16200000">
          <a:off x="-528618" y="532183"/>
          <a:ext cx="3080537" cy="201617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Understand Presidential Authorities</a:t>
          </a:r>
          <a:endParaRPr lang="en-US" sz="2400" kern="1200" dirty="0"/>
        </a:p>
      </dsp:txBody>
      <dsp:txXfrm rot="5400000">
        <a:off x="3566" y="616106"/>
        <a:ext cx="2016170" cy="1848323"/>
      </dsp:txXfrm>
    </dsp:sp>
    <dsp:sp modelId="{4B549495-8FD5-4A35-8F5E-E39ACEB9AB50}">
      <dsp:nvSpPr>
        <dsp:cNvPr id="0" name=""/>
        <dsp:cNvSpPr/>
      </dsp:nvSpPr>
      <dsp:spPr>
        <a:xfrm rot="16200000">
          <a:off x="1679414" y="476200"/>
          <a:ext cx="3080537" cy="2128135"/>
        </a:xfrm>
        <a:prstGeom prst="flowChartManualOperation">
          <a:avLst/>
        </a:prstGeom>
        <a:solidFill>
          <a:schemeClr val="accent3">
            <a:hueOff val="-2152092"/>
            <a:satOff val="1601"/>
            <a:lumOff val="9085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Analyze Corporate Vulnerabilities </a:t>
          </a:r>
          <a:endParaRPr lang="en-US" sz="2200" kern="1200" dirty="0"/>
        </a:p>
      </dsp:txBody>
      <dsp:txXfrm rot="5400000">
        <a:off x="2155615" y="616106"/>
        <a:ext cx="2128135" cy="1848323"/>
      </dsp:txXfrm>
    </dsp:sp>
    <dsp:sp modelId="{CA0ED39E-1DDC-4000-97BA-3B524183E871}">
      <dsp:nvSpPr>
        <dsp:cNvPr id="0" name=""/>
        <dsp:cNvSpPr/>
      </dsp:nvSpPr>
      <dsp:spPr>
        <a:xfrm rot="16200000">
          <a:off x="3823620" y="596010"/>
          <a:ext cx="3080537" cy="1888515"/>
        </a:xfrm>
        <a:prstGeom prst="flowChartManualOperation">
          <a:avLst/>
        </a:prstGeom>
        <a:solidFill>
          <a:schemeClr val="accent3">
            <a:hueOff val="-4304183"/>
            <a:satOff val="3201"/>
            <a:lumOff val="18171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Assess Corporate Options</a:t>
          </a:r>
          <a:endParaRPr lang="en-US" sz="2400" kern="1200" dirty="0"/>
        </a:p>
      </dsp:txBody>
      <dsp:txXfrm rot="5400000">
        <a:off x="4419631" y="616106"/>
        <a:ext cx="1888515" cy="1848323"/>
      </dsp:txXfrm>
    </dsp:sp>
    <dsp:sp modelId="{707A58DA-FC35-4C4F-BA47-B3B39C4631C9}">
      <dsp:nvSpPr>
        <dsp:cNvPr id="0" name=""/>
        <dsp:cNvSpPr/>
      </dsp:nvSpPr>
      <dsp:spPr>
        <a:xfrm rot="16200000">
          <a:off x="5892301" y="547664"/>
          <a:ext cx="3080537" cy="1985207"/>
        </a:xfrm>
        <a:prstGeom prst="flowChartManualOperation">
          <a:avLst/>
        </a:prstGeom>
        <a:solidFill>
          <a:schemeClr val="accent3">
            <a:hueOff val="-6456275"/>
            <a:satOff val="4802"/>
            <a:lumOff val="2725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Monitor/ Anticipate/ Respond </a:t>
          </a:r>
          <a:endParaRPr lang="en-US" sz="2400" kern="1200" dirty="0"/>
        </a:p>
      </dsp:txBody>
      <dsp:txXfrm rot="5400000">
        <a:off x="6439966" y="616106"/>
        <a:ext cx="1985207" cy="1848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A279B-9033-4201-BF83-6ECEC723C9CF}">
      <dsp:nvSpPr>
        <dsp:cNvPr id="0" name=""/>
        <dsp:cNvSpPr/>
      </dsp:nvSpPr>
      <dsp:spPr>
        <a:xfrm>
          <a:off x="0" y="407136"/>
          <a:ext cx="856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F6A10-226C-493E-A1DF-DD8AAF92617A}">
      <dsp:nvSpPr>
        <dsp:cNvPr id="0" name=""/>
        <dsp:cNvSpPr/>
      </dsp:nvSpPr>
      <dsp:spPr>
        <a:xfrm>
          <a:off x="428400" y="82416"/>
          <a:ext cx="5997600" cy="64944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smtClean="0"/>
            <a:t>Renegotiation of NAFTA</a:t>
          </a:r>
          <a:endParaRPr lang="en-US" sz="2200" kern="1200"/>
        </a:p>
      </dsp:txBody>
      <dsp:txXfrm>
        <a:off x="460103" y="114119"/>
        <a:ext cx="5934194" cy="586034"/>
      </dsp:txXfrm>
    </dsp:sp>
    <dsp:sp modelId="{F77F434A-C9AF-4A45-AB3C-2FE01CF811E0}">
      <dsp:nvSpPr>
        <dsp:cNvPr id="0" name=""/>
        <dsp:cNvSpPr/>
      </dsp:nvSpPr>
      <dsp:spPr>
        <a:xfrm>
          <a:off x="0" y="1405056"/>
          <a:ext cx="856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shade val="50000"/>
              <a:hueOff val="152462"/>
              <a:satOff val="-5307"/>
              <a:lumOff val="213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1C9E5-D355-4817-A7E3-8CDF215FC40B}">
      <dsp:nvSpPr>
        <dsp:cNvPr id="0" name=""/>
        <dsp:cNvSpPr/>
      </dsp:nvSpPr>
      <dsp:spPr>
        <a:xfrm>
          <a:off x="428400" y="1080336"/>
          <a:ext cx="5997600" cy="649440"/>
        </a:xfrm>
        <a:prstGeom prst="roundRect">
          <a:avLst/>
        </a:prstGeom>
        <a:solidFill>
          <a:schemeClr val="accent4">
            <a:shade val="50000"/>
            <a:hueOff val="152462"/>
            <a:satOff val="-5307"/>
            <a:lumOff val="2132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What happens if the Trump Administration decides to leave NAFTA</a:t>
          </a:r>
          <a:endParaRPr lang="en-US" sz="2200" kern="1200" dirty="0"/>
        </a:p>
      </dsp:txBody>
      <dsp:txXfrm>
        <a:off x="460103" y="1112039"/>
        <a:ext cx="5934194" cy="586034"/>
      </dsp:txXfrm>
    </dsp:sp>
    <dsp:sp modelId="{0AD3B31C-D63E-4980-B3CF-1D2BCE05DF36}">
      <dsp:nvSpPr>
        <dsp:cNvPr id="0" name=""/>
        <dsp:cNvSpPr/>
      </dsp:nvSpPr>
      <dsp:spPr>
        <a:xfrm>
          <a:off x="0" y="2402977"/>
          <a:ext cx="856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shade val="50000"/>
              <a:hueOff val="304924"/>
              <a:satOff val="-10614"/>
              <a:lumOff val="426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30746-8ABE-4798-B400-EF5B8260F260}">
      <dsp:nvSpPr>
        <dsp:cNvPr id="0" name=""/>
        <dsp:cNvSpPr/>
      </dsp:nvSpPr>
      <dsp:spPr>
        <a:xfrm>
          <a:off x="428400" y="2078256"/>
          <a:ext cx="5997600" cy="649440"/>
        </a:xfrm>
        <a:prstGeom prst="roundRect">
          <a:avLst/>
        </a:prstGeom>
        <a:solidFill>
          <a:schemeClr val="accent4">
            <a:shade val="50000"/>
            <a:hueOff val="304924"/>
            <a:satOff val="-10614"/>
            <a:lumOff val="42652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smtClean="0"/>
            <a:t>Mexico’s Trade Programs</a:t>
          </a:r>
          <a:endParaRPr lang="en-US" sz="2200" kern="1200" dirty="0"/>
        </a:p>
      </dsp:txBody>
      <dsp:txXfrm>
        <a:off x="460103" y="2109959"/>
        <a:ext cx="5934194" cy="586034"/>
      </dsp:txXfrm>
    </dsp:sp>
    <dsp:sp modelId="{2BD5BB27-0D90-484A-BDA9-CF791121B412}">
      <dsp:nvSpPr>
        <dsp:cNvPr id="0" name=""/>
        <dsp:cNvSpPr/>
      </dsp:nvSpPr>
      <dsp:spPr>
        <a:xfrm>
          <a:off x="0" y="3400897"/>
          <a:ext cx="856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shade val="50000"/>
              <a:hueOff val="152462"/>
              <a:satOff val="-5307"/>
              <a:lumOff val="213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07F0D-F208-4203-AE00-982F9022CA55}">
      <dsp:nvSpPr>
        <dsp:cNvPr id="0" name=""/>
        <dsp:cNvSpPr/>
      </dsp:nvSpPr>
      <dsp:spPr>
        <a:xfrm>
          <a:off x="428400" y="3076176"/>
          <a:ext cx="5997600" cy="649440"/>
        </a:xfrm>
        <a:prstGeom prst="roundRect">
          <a:avLst/>
        </a:prstGeom>
        <a:solidFill>
          <a:schemeClr val="accent4">
            <a:shade val="50000"/>
            <a:hueOff val="152462"/>
            <a:satOff val="-5307"/>
            <a:lumOff val="2132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New Visa Issuance and Reform of Legal Potential Setbacks</a:t>
          </a:r>
          <a:endParaRPr lang="en-US" sz="2200" kern="1200" dirty="0"/>
        </a:p>
      </dsp:txBody>
      <dsp:txXfrm>
        <a:off x="460103" y="3107879"/>
        <a:ext cx="5934194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3690F-0FC7-44E5-BE02-555D16FF4224}">
      <dsp:nvSpPr>
        <dsp:cNvPr id="0" name=""/>
        <dsp:cNvSpPr/>
      </dsp:nvSpPr>
      <dsp:spPr>
        <a:xfrm>
          <a:off x="0" y="73325"/>
          <a:ext cx="8703600" cy="7831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Pressure on automakers and other manufacturers</a:t>
          </a:r>
          <a:endParaRPr lang="en-US" sz="2100" kern="1200" dirty="0"/>
        </a:p>
      </dsp:txBody>
      <dsp:txXfrm>
        <a:off x="38231" y="111556"/>
        <a:ext cx="8627138" cy="706706"/>
      </dsp:txXfrm>
    </dsp:sp>
    <dsp:sp modelId="{3A2CC8A9-5C08-4553-AAD9-A7D32624B481}">
      <dsp:nvSpPr>
        <dsp:cNvPr id="0" name=""/>
        <dsp:cNvSpPr/>
      </dsp:nvSpPr>
      <dsp:spPr>
        <a:xfrm>
          <a:off x="0" y="916973"/>
          <a:ext cx="8703600" cy="783168"/>
        </a:xfrm>
        <a:prstGeom prst="roundRect">
          <a:avLst/>
        </a:prstGeom>
        <a:solidFill>
          <a:schemeClr val="accent2">
            <a:hueOff val="4063242"/>
            <a:satOff val="3794"/>
            <a:lumOff val="-9608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Potential imposition of </a:t>
          </a:r>
          <a:r>
            <a:rPr lang="en-US" sz="2100" b="0" i="0" kern="1200" dirty="0" smtClean="0"/>
            <a:t>10</a:t>
          </a:r>
          <a:r>
            <a:rPr lang="en-US" sz="2100" b="0" i="0" kern="1200" dirty="0" smtClean="0"/>
            <a:t>%-35% tariff on vehicles and parts made in Mexico</a:t>
          </a:r>
          <a:endParaRPr lang="en-US" sz="2100" kern="1200" dirty="0"/>
        </a:p>
      </dsp:txBody>
      <dsp:txXfrm>
        <a:off x="38231" y="955204"/>
        <a:ext cx="8627138" cy="706706"/>
      </dsp:txXfrm>
    </dsp:sp>
    <dsp:sp modelId="{FDDED7AC-CF25-4BAE-ABC6-9961E757671C}">
      <dsp:nvSpPr>
        <dsp:cNvPr id="0" name=""/>
        <dsp:cNvSpPr/>
      </dsp:nvSpPr>
      <dsp:spPr>
        <a:xfrm>
          <a:off x="0" y="1760622"/>
          <a:ext cx="8703600" cy="783168"/>
        </a:xfrm>
        <a:prstGeom prst="roundRect">
          <a:avLst/>
        </a:prstGeom>
        <a:solidFill>
          <a:schemeClr val="accent2">
            <a:hueOff val="8126484"/>
            <a:satOff val="7587"/>
            <a:lumOff val="-1921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Over $6.6 billion invested by Ford and GM. $24 billion in investment from the industry since 2010.</a:t>
          </a:r>
          <a:endParaRPr lang="en-US" sz="2100" kern="1200" dirty="0"/>
        </a:p>
      </dsp:txBody>
      <dsp:txXfrm>
        <a:off x="38231" y="1798853"/>
        <a:ext cx="8627138" cy="706706"/>
      </dsp:txXfrm>
    </dsp:sp>
    <dsp:sp modelId="{C11B49CD-9478-496A-994C-9C554D72AFB4}">
      <dsp:nvSpPr>
        <dsp:cNvPr id="0" name=""/>
        <dsp:cNvSpPr/>
      </dsp:nvSpPr>
      <dsp:spPr>
        <a:xfrm>
          <a:off x="0" y="2604271"/>
          <a:ext cx="8703600" cy="783168"/>
        </a:xfrm>
        <a:prstGeom prst="roundRect">
          <a:avLst/>
        </a:prstGeom>
        <a:solidFill>
          <a:schemeClr val="accent2">
            <a:hueOff val="12189727"/>
            <a:satOff val="11381"/>
            <a:lumOff val="-28825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Mexico accounts for 20% of all vehicle production in North America</a:t>
          </a:r>
          <a:endParaRPr lang="en-US" sz="2100" kern="1200" dirty="0"/>
        </a:p>
      </dsp:txBody>
      <dsp:txXfrm>
        <a:off x="38231" y="2642502"/>
        <a:ext cx="8627138" cy="706706"/>
      </dsp:txXfrm>
    </dsp:sp>
    <dsp:sp modelId="{8BC57CA0-126F-4A8F-8731-A74D77033B53}">
      <dsp:nvSpPr>
        <dsp:cNvPr id="0" name=""/>
        <dsp:cNvSpPr/>
      </dsp:nvSpPr>
      <dsp:spPr>
        <a:xfrm>
          <a:off x="0" y="3447920"/>
          <a:ext cx="8703600" cy="783168"/>
        </a:xfrm>
        <a:prstGeom prst="roundRect">
          <a:avLst/>
        </a:prstGeom>
        <a:solidFill>
          <a:schemeClr val="accent2">
            <a:hueOff val="16252969"/>
            <a:satOff val="15174"/>
            <a:lumOff val="-38433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Capacity could grow by another 50% over the next five years</a:t>
          </a:r>
          <a:endParaRPr lang="en-US" sz="2100" kern="1200" dirty="0"/>
        </a:p>
      </dsp:txBody>
      <dsp:txXfrm>
        <a:off x="38231" y="3486151"/>
        <a:ext cx="8627138" cy="706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65428-D829-4742-9492-E83D6A0F35FC}">
      <dsp:nvSpPr>
        <dsp:cNvPr id="0" name=""/>
        <dsp:cNvSpPr/>
      </dsp:nvSpPr>
      <dsp:spPr>
        <a:xfrm>
          <a:off x="0" y="225599"/>
          <a:ext cx="2677477" cy="160648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Withdrawal from or Renegotiation of NAFTA</a:t>
          </a:r>
          <a:endParaRPr lang="en-US" sz="1600" kern="1200" dirty="0"/>
        </a:p>
      </dsp:txBody>
      <dsp:txXfrm>
        <a:off x="0" y="225599"/>
        <a:ext cx="2677477" cy="1606486"/>
      </dsp:txXfrm>
    </dsp:sp>
    <dsp:sp modelId="{51F8BE0D-5FC1-4AF4-BF1A-07C730D1BAF7}">
      <dsp:nvSpPr>
        <dsp:cNvPr id="0" name=""/>
        <dsp:cNvSpPr/>
      </dsp:nvSpPr>
      <dsp:spPr>
        <a:xfrm>
          <a:off x="2945225" y="225599"/>
          <a:ext cx="2677477" cy="1606486"/>
        </a:xfrm>
        <a:prstGeom prst="rect">
          <a:avLst/>
        </a:prstGeom>
        <a:solidFill>
          <a:schemeClr val="accent3">
            <a:shade val="80000"/>
            <a:hueOff val="52255"/>
            <a:satOff val="-6597"/>
            <a:lumOff val="10228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Cancellation of Obama’s Executive Orders, Deferred Action for Childhood Arrivals (DACA), and Deferred Action for Parents of Americans (DAPA) </a:t>
          </a:r>
          <a:endParaRPr lang="en-US" sz="1600" kern="1200" dirty="0"/>
        </a:p>
      </dsp:txBody>
      <dsp:txXfrm>
        <a:off x="2945225" y="225599"/>
        <a:ext cx="2677477" cy="1606486"/>
      </dsp:txXfrm>
    </dsp:sp>
    <dsp:sp modelId="{2B030D69-1736-4684-840E-167875E1E917}">
      <dsp:nvSpPr>
        <dsp:cNvPr id="0" name=""/>
        <dsp:cNvSpPr/>
      </dsp:nvSpPr>
      <dsp:spPr>
        <a:xfrm>
          <a:off x="5890450" y="225599"/>
          <a:ext cx="2677477" cy="1606486"/>
        </a:xfrm>
        <a:prstGeom prst="rect">
          <a:avLst/>
        </a:prstGeom>
        <a:solidFill>
          <a:schemeClr val="accent3">
            <a:shade val="80000"/>
            <a:hueOff val="104510"/>
            <a:satOff val="-13194"/>
            <a:lumOff val="2045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Focus on Illegal Immigration</a:t>
          </a:r>
          <a:endParaRPr lang="en-US" sz="1600" kern="1200" dirty="0"/>
        </a:p>
      </dsp:txBody>
      <dsp:txXfrm>
        <a:off x="5890450" y="225599"/>
        <a:ext cx="2677477" cy="1606486"/>
      </dsp:txXfrm>
    </dsp:sp>
    <dsp:sp modelId="{81DF0310-8E92-4761-9547-52A72DC27AA0}">
      <dsp:nvSpPr>
        <dsp:cNvPr id="0" name=""/>
        <dsp:cNvSpPr/>
      </dsp:nvSpPr>
      <dsp:spPr>
        <a:xfrm>
          <a:off x="1472612" y="2099833"/>
          <a:ext cx="2677477" cy="1606486"/>
        </a:xfrm>
        <a:prstGeom prst="rect">
          <a:avLst/>
        </a:prstGeom>
        <a:solidFill>
          <a:schemeClr val="accent3">
            <a:shade val="80000"/>
            <a:hueOff val="156765"/>
            <a:satOff val="-19790"/>
            <a:lumOff val="30684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New Visa Issuance and Reform of Legal Immigration</a:t>
          </a:r>
          <a:endParaRPr lang="en-US" sz="1600" kern="1200" dirty="0"/>
        </a:p>
      </dsp:txBody>
      <dsp:txXfrm>
        <a:off x="1472612" y="2099833"/>
        <a:ext cx="2677477" cy="1606486"/>
      </dsp:txXfrm>
    </dsp:sp>
    <dsp:sp modelId="{B27AC513-552A-4C1A-9433-E243CD56BBE5}">
      <dsp:nvSpPr>
        <dsp:cNvPr id="0" name=""/>
        <dsp:cNvSpPr/>
      </dsp:nvSpPr>
      <dsp:spPr>
        <a:xfrm>
          <a:off x="4417837" y="2099833"/>
          <a:ext cx="2677477" cy="1606486"/>
        </a:xfrm>
        <a:prstGeom prst="rect">
          <a:avLst/>
        </a:prstGeom>
        <a:solidFill>
          <a:schemeClr val="accent3">
            <a:shade val="80000"/>
            <a:hueOff val="209020"/>
            <a:satOff val="-26387"/>
            <a:lumOff val="40912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Severe Economic Impact of Deportation</a:t>
          </a:r>
          <a:endParaRPr lang="en-US" sz="1600" kern="1200" dirty="0"/>
        </a:p>
      </dsp:txBody>
      <dsp:txXfrm>
        <a:off x="4417837" y="2099833"/>
        <a:ext cx="2677477" cy="16064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6864B-CA86-4671-9172-72ADA993BB86}">
      <dsp:nvSpPr>
        <dsp:cNvPr id="0" name=""/>
        <dsp:cNvSpPr/>
      </dsp:nvSpPr>
      <dsp:spPr>
        <a:xfrm>
          <a:off x="1112408" y="2615"/>
          <a:ext cx="3020529" cy="18123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Renegotiation of NAFTA</a:t>
          </a:r>
          <a:endParaRPr lang="en-US" sz="2000" kern="1200" dirty="0"/>
        </a:p>
      </dsp:txBody>
      <dsp:txXfrm>
        <a:off x="1112408" y="2615"/>
        <a:ext cx="3020529" cy="1812317"/>
      </dsp:txXfrm>
    </dsp:sp>
    <dsp:sp modelId="{4B44E7CC-6958-42E7-BB60-3426722E6B99}">
      <dsp:nvSpPr>
        <dsp:cNvPr id="0" name=""/>
        <dsp:cNvSpPr/>
      </dsp:nvSpPr>
      <dsp:spPr>
        <a:xfrm>
          <a:off x="4434990" y="2615"/>
          <a:ext cx="3020529" cy="1812317"/>
        </a:xfrm>
        <a:prstGeom prst="rect">
          <a:avLst/>
        </a:prstGeom>
        <a:solidFill>
          <a:schemeClr val="accent3">
            <a:hueOff val="-3228138"/>
            <a:satOff val="2401"/>
            <a:lumOff val="13628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If the </a:t>
          </a:r>
          <a:r>
            <a:rPr lang="en-US" sz="2000" b="0" i="0" kern="1200" dirty="0" smtClean="0"/>
            <a:t>U.S. </a:t>
          </a:r>
          <a:r>
            <a:rPr lang="en-US" sz="2000" b="0" i="0" kern="1200" dirty="0" smtClean="0"/>
            <a:t>leaves NAFTA </a:t>
          </a:r>
          <a:endParaRPr lang="en-US" sz="2000" kern="1200" dirty="0"/>
        </a:p>
      </dsp:txBody>
      <dsp:txXfrm>
        <a:off x="4434990" y="2615"/>
        <a:ext cx="3020529" cy="1812317"/>
      </dsp:txXfrm>
    </dsp:sp>
    <dsp:sp modelId="{A5146AC3-0622-4EC8-AF96-C7DBC0F6D8ED}">
      <dsp:nvSpPr>
        <dsp:cNvPr id="0" name=""/>
        <dsp:cNvSpPr/>
      </dsp:nvSpPr>
      <dsp:spPr>
        <a:xfrm>
          <a:off x="2773699" y="2116986"/>
          <a:ext cx="3020529" cy="1812317"/>
        </a:xfrm>
        <a:prstGeom prst="rect">
          <a:avLst/>
        </a:prstGeom>
        <a:solidFill>
          <a:schemeClr val="accent3">
            <a:hueOff val="-6456275"/>
            <a:satOff val="4802"/>
            <a:lumOff val="2725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If the </a:t>
          </a:r>
          <a:r>
            <a:rPr lang="en-US" sz="2000" b="0" i="0" kern="1200" dirty="0" smtClean="0"/>
            <a:t>U.S. </a:t>
          </a:r>
          <a:r>
            <a:rPr lang="en-US" sz="2000" b="0" i="0" kern="1200" dirty="0" smtClean="0"/>
            <a:t>implements a tougher immigration policy for Mexico</a:t>
          </a:r>
          <a:endParaRPr lang="en-US" sz="2000" kern="1200" dirty="0"/>
        </a:p>
      </dsp:txBody>
      <dsp:txXfrm>
        <a:off x="2773699" y="2116986"/>
        <a:ext cx="3020529" cy="18123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5FBBB-DAD6-483E-9776-1932550C6705}">
      <dsp:nvSpPr>
        <dsp:cNvPr id="0" name=""/>
        <dsp:cNvSpPr/>
      </dsp:nvSpPr>
      <dsp:spPr>
        <a:xfrm>
          <a:off x="0" y="273307"/>
          <a:ext cx="856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45547-8F48-437D-98BF-EAFBF893753D}">
      <dsp:nvSpPr>
        <dsp:cNvPr id="0" name=""/>
        <dsp:cNvSpPr/>
      </dsp:nvSpPr>
      <dsp:spPr>
        <a:xfrm>
          <a:off x="428400" y="96187"/>
          <a:ext cx="5997600" cy="3542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smtClean="0"/>
            <a:t>CEQ Guidance - Social Cost of Carbon</a:t>
          </a:r>
          <a:endParaRPr lang="en-US" sz="1200" kern="1200"/>
        </a:p>
      </dsp:txBody>
      <dsp:txXfrm>
        <a:off x="445693" y="113480"/>
        <a:ext cx="5963014" cy="319653"/>
      </dsp:txXfrm>
    </dsp:sp>
    <dsp:sp modelId="{DD1A22B1-7070-4F22-9C5C-2F1C06B1A011}">
      <dsp:nvSpPr>
        <dsp:cNvPr id="0" name=""/>
        <dsp:cNvSpPr/>
      </dsp:nvSpPr>
      <dsp:spPr>
        <a:xfrm>
          <a:off x="0" y="817627"/>
          <a:ext cx="856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1076046"/>
              <a:satOff val="800"/>
              <a:lumOff val="45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21C0D-107B-49AD-81F5-903332D822E9}">
      <dsp:nvSpPr>
        <dsp:cNvPr id="0" name=""/>
        <dsp:cNvSpPr/>
      </dsp:nvSpPr>
      <dsp:spPr>
        <a:xfrm>
          <a:off x="428400" y="640507"/>
          <a:ext cx="5997600" cy="354239"/>
        </a:xfrm>
        <a:prstGeom prst="roundRect">
          <a:avLst/>
        </a:prstGeom>
        <a:solidFill>
          <a:schemeClr val="accent3">
            <a:hueOff val="-1076046"/>
            <a:satOff val="800"/>
            <a:lumOff val="4543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smtClean="0"/>
            <a:t>Paris Agreement</a:t>
          </a:r>
          <a:endParaRPr lang="en-US" sz="1200" kern="1200"/>
        </a:p>
      </dsp:txBody>
      <dsp:txXfrm>
        <a:off x="445693" y="657800"/>
        <a:ext cx="5963014" cy="319653"/>
      </dsp:txXfrm>
    </dsp:sp>
    <dsp:sp modelId="{BF45B564-8F3F-4134-A885-F8AAF41104C8}">
      <dsp:nvSpPr>
        <dsp:cNvPr id="0" name=""/>
        <dsp:cNvSpPr/>
      </dsp:nvSpPr>
      <dsp:spPr>
        <a:xfrm>
          <a:off x="0" y="1361946"/>
          <a:ext cx="856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2152092"/>
              <a:satOff val="1601"/>
              <a:lumOff val="90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60413-D882-4058-A6CC-B8D5F3B27717}">
      <dsp:nvSpPr>
        <dsp:cNvPr id="0" name=""/>
        <dsp:cNvSpPr/>
      </dsp:nvSpPr>
      <dsp:spPr>
        <a:xfrm>
          <a:off x="428400" y="1184826"/>
          <a:ext cx="5997600" cy="354239"/>
        </a:xfrm>
        <a:prstGeom prst="roundRect">
          <a:avLst/>
        </a:prstGeom>
        <a:solidFill>
          <a:schemeClr val="accent3">
            <a:hueOff val="-2152092"/>
            <a:satOff val="1601"/>
            <a:lumOff val="9085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smtClean="0"/>
            <a:t>Clean Power Plan</a:t>
          </a:r>
          <a:endParaRPr lang="en-US" sz="1200" kern="1200"/>
        </a:p>
      </dsp:txBody>
      <dsp:txXfrm>
        <a:off x="445693" y="1202119"/>
        <a:ext cx="5963014" cy="319653"/>
      </dsp:txXfrm>
    </dsp:sp>
    <dsp:sp modelId="{AC13624E-B629-4B52-A208-6B445D1AA158}">
      <dsp:nvSpPr>
        <dsp:cNvPr id="0" name=""/>
        <dsp:cNvSpPr/>
      </dsp:nvSpPr>
      <dsp:spPr>
        <a:xfrm>
          <a:off x="0" y="1906266"/>
          <a:ext cx="856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3228138"/>
              <a:satOff val="2401"/>
              <a:lumOff val="13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D590E-1306-4FE2-AF27-053879A9FFB9}">
      <dsp:nvSpPr>
        <dsp:cNvPr id="0" name=""/>
        <dsp:cNvSpPr/>
      </dsp:nvSpPr>
      <dsp:spPr>
        <a:xfrm>
          <a:off x="428400" y="1729146"/>
          <a:ext cx="5997600" cy="354239"/>
        </a:xfrm>
        <a:prstGeom prst="roundRect">
          <a:avLst/>
        </a:prstGeom>
        <a:solidFill>
          <a:schemeClr val="accent3">
            <a:hueOff val="-3228138"/>
            <a:satOff val="2401"/>
            <a:lumOff val="13628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smtClean="0"/>
            <a:t>Methane Rules</a:t>
          </a:r>
          <a:endParaRPr lang="en-US" sz="1200" kern="1200"/>
        </a:p>
      </dsp:txBody>
      <dsp:txXfrm>
        <a:off x="445693" y="1746439"/>
        <a:ext cx="5963014" cy="319653"/>
      </dsp:txXfrm>
    </dsp:sp>
    <dsp:sp modelId="{EBE07AA1-AA62-446E-8823-77E173D7441B}">
      <dsp:nvSpPr>
        <dsp:cNvPr id="0" name=""/>
        <dsp:cNvSpPr/>
      </dsp:nvSpPr>
      <dsp:spPr>
        <a:xfrm>
          <a:off x="0" y="2450586"/>
          <a:ext cx="856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4304183"/>
              <a:satOff val="3201"/>
              <a:lumOff val="181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0A192-BDCA-4357-8C1B-47F3C75B366A}">
      <dsp:nvSpPr>
        <dsp:cNvPr id="0" name=""/>
        <dsp:cNvSpPr/>
      </dsp:nvSpPr>
      <dsp:spPr>
        <a:xfrm>
          <a:off x="428400" y="2273466"/>
          <a:ext cx="5997600" cy="354239"/>
        </a:xfrm>
        <a:prstGeom prst="roundRect">
          <a:avLst/>
        </a:prstGeom>
        <a:solidFill>
          <a:schemeClr val="accent3">
            <a:hueOff val="-4304183"/>
            <a:satOff val="3201"/>
            <a:lumOff val="18171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smtClean="0"/>
            <a:t>Waters of the United States</a:t>
          </a:r>
          <a:endParaRPr lang="en-US" sz="1200" kern="1200"/>
        </a:p>
      </dsp:txBody>
      <dsp:txXfrm>
        <a:off x="445693" y="2290759"/>
        <a:ext cx="5963014" cy="319653"/>
      </dsp:txXfrm>
    </dsp:sp>
    <dsp:sp modelId="{5A5112E8-AE04-4347-9889-F241B6949D1A}">
      <dsp:nvSpPr>
        <dsp:cNvPr id="0" name=""/>
        <dsp:cNvSpPr/>
      </dsp:nvSpPr>
      <dsp:spPr>
        <a:xfrm>
          <a:off x="0" y="2994906"/>
          <a:ext cx="856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5380229"/>
              <a:satOff val="4002"/>
              <a:lumOff val="227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73927-86BD-46F0-B0CA-17A31DB40EE6}">
      <dsp:nvSpPr>
        <dsp:cNvPr id="0" name=""/>
        <dsp:cNvSpPr/>
      </dsp:nvSpPr>
      <dsp:spPr>
        <a:xfrm>
          <a:off x="428400" y="2817786"/>
          <a:ext cx="5997600" cy="354239"/>
        </a:xfrm>
        <a:prstGeom prst="roundRect">
          <a:avLst/>
        </a:prstGeom>
        <a:solidFill>
          <a:schemeClr val="accent3">
            <a:hueOff val="-5380229"/>
            <a:satOff val="4002"/>
            <a:lumOff val="22713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TransCanada Pipeline</a:t>
          </a:r>
          <a:endParaRPr lang="en-US" sz="1200" kern="1200" dirty="0"/>
        </a:p>
      </dsp:txBody>
      <dsp:txXfrm>
        <a:off x="445693" y="2835079"/>
        <a:ext cx="5963014" cy="319653"/>
      </dsp:txXfrm>
    </dsp:sp>
    <dsp:sp modelId="{4DC2E508-A9D7-4A24-A380-32391CB8F1FF}">
      <dsp:nvSpPr>
        <dsp:cNvPr id="0" name=""/>
        <dsp:cNvSpPr/>
      </dsp:nvSpPr>
      <dsp:spPr>
        <a:xfrm>
          <a:off x="0" y="3539226"/>
          <a:ext cx="856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6456275"/>
              <a:satOff val="4802"/>
              <a:lumOff val="27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37D9B-397B-4F21-B64E-DCE25BF47C89}">
      <dsp:nvSpPr>
        <dsp:cNvPr id="0" name=""/>
        <dsp:cNvSpPr/>
      </dsp:nvSpPr>
      <dsp:spPr>
        <a:xfrm>
          <a:off x="428400" y="3362106"/>
          <a:ext cx="5997600" cy="354239"/>
        </a:xfrm>
        <a:prstGeom prst="roundRect">
          <a:avLst/>
        </a:prstGeom>
        <a:solidFill>
          <a:schemeClr val="accent3">
            <a:hueOff val="-6456275"/>
            <a:satOff val="4802"/>
            <a:lumOff val="2725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U.S. Energy Production</a:t>
          </a:r>
          <a:endParaRPr lang="en-US" sz="1200" kern="1200" dirty="0"/>
        </a:p>
      </dsp:txBody>
      <dsp:txXfrm>
        <a:off x="445693" y="3379399"/>
        <a:ext cx="5963014" cy="319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BF49-9B2B-494E-A5E7-FC5144A0097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7BBD-B601-44F3-B6FA-01A32DB9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6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8A40E5E-7EA0-4B84-84B8-AA0E637BE4F2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6A93497-DD6C-4E8D-8933-71AF6242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9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775" y="750888"/>
            <a:ext cx="667861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1pPr>
            <a:lvl2pPr marL="773776" indent="-297606"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2pPr>
            <a:lvl3pPr marL="1190424" indent="-238085"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3pPr>
            <a:lvl4pPr marL="1666593" indent="-238085"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4pPr>
            <a:lvl5pPr marL="2142763" indent="-238085"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5pPr>
            <a:lvl6pPr marL="2618932" indent="-2380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6pPr>
            <a:lvl7pPr marL="3095102" indent="-2380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7pPr>
            <a:lvl8pPr marL="3571271" indent="-2380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8pPr>
            <a:lvl9pPr marL="4047440" indent="-2380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9pPr>
          </a:lstStyle>
          <a:p>
            <a:fld id="{1261291A-D19B-47E4-8BFF-5E8FA5219ECE}" type="slidenum">
              <a:rPr lang="en-US" altLang="en-US" sz="1300">
                <a:latin typeface="Calibri" pitchFamily="34" charset="0"/>
              </a:rPr>
              <a:pPr/>
              <a:t>7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775" y="750888"/>
            <a:ext cx="667861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1pPr>
            <a:lvl2pPr marL="773776" indent="-297606"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2pPr>
            <a:lvl3pPr marL="1190424" indent="-238085"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3pPr>
            <a:lvl4pPr marL="1666593" indent="-238085"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4pPr>
            <a:lvl5pPr marL="2142763" indent="-238085"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5pPr>
            <a:lvl6pPr marL="2618932" indent="-2380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6pPr>
            <a:lvl7pPr marL="3095102" indent="-2380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7pPr>
            <a:lvl8pPr marL="3571271" indent="-2380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8pPr>
            <a:lvl9pPr marL="4047440" indent="-2380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defRPr>
            </a:lvl9pPr>
          </a:lstStyle>
          <a:p>
            <a:fld id="{90A22E84-0445-4F2E-94E3-2D7BEA8F2C71}" type="slidenum">
              <a:rPr lang="en-US" altLang="en-US" sz="1300">
                <a:latin typeface="Calibri" pitchFamily="34" charset="0"/>
              </a:rPr>
              <a:pPr/>
              <a:t>9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ver Pictu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" y="0"/>
            <a:ext cx="9134977" cy="5143500"/>
          </a:xfrm>
          <a:prstGeom prst="rect">
            <a:avLst/>
          </a:prstGeom>
        </p:spPr>
      </p:pic>
      <p:sp>
        <p:nvSpPr>
          <p:cNvPr id="3" name="Cobranding Logo"/>
          <p:cNvSpPr>
            <a:spLocks noGrp="1"/>
          </p:cNvSpPr>
          <p:nvPr>
            <p:ph type="pic" sz="quarter" idx="12" hasCustomPrompt="1"/>
          </p:nvPr>
        </p:nvSpPr>
        <p:spPr>
          <a:xfrm>
            <a:off x="577850" y="1785938"/>
            <a:ext cx="2466975" cy="12160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Cobranding</a:t>
            </a:r>
            <a:endParaRPr lang="en-GB"/>
          </a:p>
        </p:txBody>
      </p:sp>
      <p:sp>
        <p:nvSpPr>
          <p:cNvPr id="10" name="OurLogo"/>
          <p:cNvSpPr>
            <a:spLocks noGrp="1" noChangeAspect="1"/>
          </p:cNvSpPr>
          <p:nvPr>
            <p:ph type="pic" sz="quarter" idx="13"/>
          </p:nvPr>
        </p:nvSpPr>
        <p:spPr>
          <a:xfrm>
            <a:off x="576000" y="576000"/>
            <a:ext cx="828000" cy="8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Cover Additional Title"/>
          <p:cNvSpPr>
            <a:spLocks noGrp="1"/>
          </p:cNvSpPr>
          <p:nvPr>
            <p:ph type="body" sz="quarter" idx="11"/>
          </p:nvPr>
        </p:nvSpPr>
        <p:spPr>
          <a:xfrm>
            <a:off x="575999" y="4082725"/>
            <a:ext cx="5040000" cy="686125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4D4D4D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ver Subtitle"/>
          <p:cNvSpPr>
            <a:spLocks noGrp="1"/>
          </p:cNvSpPr>
          <p:nvPr>
            <p:ph type="body" sz="quarter" idx="10"/>
          </p:nvPr>
        </p:nvSpPr>
        <p:spPr>
          <a:xfrm>
            <a:off x="575999" y="3646479"/>
            <a:ext cx="5040000" cy="43021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ver Title"/>
          <p:cNvSpPr>
            <a:spLocks noGrp="1"/>
          </p:cNvSpPr>
          <p:nvPr>
            <p:ph type="title"/>
          </p:nvPr>
        </p:nvSpPr>
        <p:spPr>
          <a:xfrm>
            <a:off x="576000" y="3199302"/>
            <a:ext cx="6389950" cy="44640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6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Right"/>
          <p:cNvSpPr>
            <a:spLocks noGrp="1"/>
          </p:cNvSpPr>
          <p:nvPr>
            <p:ph sz="quarter" idx="14"/>
          </p:nvPr>
        </p:nvSpPr>
        <p:spPr>
          <a:xfrm>
            <a:off x="4788000" y="1346399"/>
            <a:ext cx="4068000" cy="34914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Left"/>
          <p:cNvSpPr>
            <a:spLocks noGrp="1"/>
          </p:cNvSpPr>
          <p:nvPr>
            <p:ph sz="quarter" idx="12"/>
          </p:nvPr>
        </p:nvSpPr>
        <p:spPr>
          <a:xfrm>
            <a:off x="288000" y="1346400"/>
            <a:ext cx="4068000" cy="34914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7338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9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lumn Title Right"/>
          <p:cNvSpPr>
            <a:spLocks noGrp="1"/>
          </p:cNvSpPr>
          <p:nvPr>
            <p:ph type="body" sz="quarter" idx="17"/>
          </p:nvPr>
        </p:nvSpPr>
        <p:spPr>
          <a:xfrm>
            <a:off x="4788000" y="1338262"/>
            <a:ext cx="4068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Title Left"/>
          <p:cNvSpPr>
            <a:spLocks noGrp="1"/>
          </p:cNvSpPr>
          <p:nvPr>
            <p:ph type="body" sz="quarter" idx="15"/>
          </p:nvPr>
        </p:nvSpPr>
        <p:spPr>
          <a:xfrm>
            <a:off x="288000" y="1338262"/>
            <a:ext cx="4068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Content Left"/>
          <p:cNvSpPr>
            <a:spLocks noGrp="1"/>
          </p:cNvSpPr>
          <p:nvPr>
            <p:ph sz="quarter" idx="12"/>
          </p:nvPr>
        </p:nvSpPr>
        <p:spPr>
          <a:xfrm>
            <a:off x="288000" y="1706400"/>
            <a:ext cx="4068000" cy="312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8"/>
          </p:nvPr>
        </p:nvSpPr>
        <p:spPr>
          <a:xfrm>
            <a:off x="4788000" y="1706400"/>
            <a:ext cx="4068000" cy="312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06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Right"/>
          <p:cNvSpPr>
            <a:spLocks noGrp="1"/>
          </p:cNvSpPr>
          <p:nvPr>
            <p:ph sz="quarter" idx="18"/>
          </p:nvPr>
        </p:nvSpPr>
        <p:spPr>
          <a:xfrm>
            <a:off x="6264000" y="1338262"/>
            <a:ext cx="2592000" cy="348891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sz="quarter" idx="16"/>
          </p:nvPr>
        </p:nvSpPr>
        <p:spPr>
          <a:xfrm>
            <a:off x="3276000" y="1338262"/>
            <a:ext cx="2592000" cy="346765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Left"/>
          <p:cNvSpPr>
            <a:spLocks noGrp="1"/>
          </p:cNvSpPr>
          <p:nvPr>
            <p:ph sz="quarter" idx="12"/>
          </p:nvPr>
        </p:nvSpPr>
        <p:spPr>
          <a:xfrm>
            <a:off x="288000" y="1338262"/>
            <a:ext cx="2592000" cy="346765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Subtitle"/>
          <p:cNvSpPr>
            <a:spLocks noGrp="1"/>
          </p:cNvSpPr>
          <p:nvPr>
            <p:ph type="body" sz="quarter" idx="13"/>
          </p:nvPr>
        </p:nvSpPr>
        <p:spPr>
          <a:xfrm>
            <a:off x="287338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0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lumn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Right"/>
          <p:cNvSpPr>
            <a:spLocks noGrp="1"/>
          </p:cNvSpPr>
          <p:nvPr>
            <p:ph sz="quarter" idx="18"/>
          </p:nvPr>
        </p:nvSpPr>
        <p:spPr>
          <a:xfrm>
            <a:off x="6192663" y="1705970"/>
            <a:ext cx="2628000" cy="31318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lumn Title Right"/>
          <p:cNvSpPr>
            <a:spLocks noGrp="1"/>
          </p:cNvSpPr>
          <p:nvPr>
            <p:ph type="body" sz="quarter" idx="19"/>
          </p:nvPr>
        </p:nvSpPr>
        <p:spPr>
          <a:xfrm>
            <a:off x="6192663" y="1338262"/>
            <a:ext cx="2628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Middle"/>
          <p:cNvSpPr>
            <a:spLocks noGrp="1"/>
          </p:cNvSpPr>
          <p:nvPr>
            <p:ph sz="quarter" idx="16"/>
          </p:nvPr>
        </p:nvSpPr>
        <p:spPr>
          <a:xfrm>
            <a:off x="3240332" y="1705970"/>
            <a:ext cx="2628000" cy="314247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lumn Title Middle"/>
          <p:cNvSpPr>
            <a:spLocks noGrp="1"/>
          </p:cNvSpPr>
          <p:nvPr>
            <p:ph type="body" sz="quarter" idx="17"/>
          </p:nvPr>
        </p:nvSpPr>
        <p:spPr>
          <a:xfrm>
            <a:off x="3237157" y="1338262"/>
            <a:ext cx="2628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Left"/>
          <p:cNvSpPr>
            <a:spLocks noGrp="1"/>
          </p:cNvSpPr>
          <p:nvPr>
            <p:ph sz="quarter" idx="12"/>
          </p:nvPr>
        </p:nvSpPr>
        <p:spPr>
          <a:xfrm>
            <a:off x="288000" y="1705970"/>
            <a:ext cx="2628000" cy="314247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lumn Title Left"/>
          <p:cNvSpPr>
            <a:spLocks noGrp="1"/>
          </p:cNvSpPr>
          <p:nvPr>
            <p:ph type="body" sz="quarter" idx="15"/>
          </p:nvPr>
        </p:nvSpPr>
        <p:spPr>
          <a:xfrm>
            <a:off x="284825" y="1338262"/>
            <a:ext cx="2628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95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4" name="Tombstone Content 8"/>
          <p:cNvSpPr>
            <a:spLocks noGrp="1"/>
          </p:cNvSpPr>
          <p:nvPr>
            <p:ph sz="quarter" idx="52"/>
          </p:nvPr>
        </p:nvSpPr>
        <p:spPr>
          <a:xfrm>
            <a:off x="6845811" y="3775634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5" name="Tombstone Title 8"/>
          <p:cNvSpPr>
            <a:spLocks noGrp="1"/>
          </p:cNvSpPr>
          <p:nvPr>
            <p:ph type="body" sz="quarter" idx="53"/>
          </p:nvPr>
        </p:nvSpPr>
        <p:spPr>
          <a:xfrm>
            <a:off x="6845811" y="3584138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Tombstone Picture 8"/>
          <p:cNvSpPr>
            <a:spLocks noGrp="1"/>
          </p:cNvSpPr>
          <p:nvPr>
            <p:ph type="pic" sz="quarter" idx="56"/>
          </p:nvPr>
        </p:nvSpPr>
        <p:spPr>
          <a:xfrm>
            <a:off x="6845811" y="3136463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1" name="Tombstone Content 7"/>
          <p:cNvSpPr>
            <a:spLocks noGrp="1"/>
          </p:cNvSpPr>
          <p:nvPr>
            <p:ph sz="quarter" idx="50"/>
          </p:nvPr>
        </p:nvSpPr>
        <p:spPr>
          <a:xfrm>
            <a:off x="4660124" y="3775634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2" name="Tombstone Title 7"/>
          <p:cNvSpPr>
            <a:spLocks noGrp="1"/>
          </p:cNvSpPr>
          <p:nvPr>
            <p:ph type="body" sz="quarter" idx="51"/>
          </p:nvPr>
        </p:nvSpPr>
        <p:spPr>
          <a:xfrm>
            <a:off x="4660124" y="3584138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Tombstone Picture 7"/>
          <p:cNvSpPr>
            <a:spLocks noGrp="1"/>
          </p:cNvSpPr>
          <p:nvPr>
            <p:ph type="pic" sz="quarter" idx="55"/>
          </p:nvPr>
        </p:nvSpPr>
        <p:spPr>
          <a:xfrm>
            <a:off x="4659874" y="3136463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8" name="Tombstone Content 6"/>
          <p:cNvSpPr>
            <a:spLocks noGrp="1"/>
          </p:cNvSpPr>
          <p:nvPr>
            <p:ph sz="quarter" idx="48"/>
          </p:nvPr>
        </p:nvSpPr>
        <p:spPr>
          <a:xfrm>
            <a:off x="2474437" y="3775634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9" name="Tombstone Title 6"/>
          <p:cNvSpPr>
            <a:spLocks noGrp="1"/>
          </p:cNvSpPr>
          <p:nvPr>
            <p:ph type="body" sz="quarter" idx="49"/>
          </p:nvPr>
        </p:nvSpPr>
        <p:spPr>
          <a:xfrm>
            <a:off x="2474437" y="3584138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Tombstone Picture 6"/>
          <p:cNvSpPr>
            <a:spLocks noGrp="1"/>
          </p:cNvSpPr>
          <p:nvPr>
            <p:ph type="pic" sz="quarter" idx="54"/>
          </p:nvPr>
        </p:nvSpPr>
        <p:spPr>
          <a:xfrm>
            <a:off x="2473937" y="3136463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4" name="Tombstone Content 5"/>
          <p:cNvSpPr>
            <a:spLocks noGrp="1"/>
          </p:cNvSpPr>
          <p:nvPr>
            <p:ph sz="quarter" idx="45"/>
          </p:nvPr>
        </p:nvSpPr>
        <p:spPr>
          <a:xfrm>
            <a:off x="284163" y="3775634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5" name="Tombstone Title 5"/>
          <p:cNvSpPr>
            <a:spLocks noGrp="1"/>
          </p:cNvSpPr>
          <p:nvPr>
            <p:ph type="body" sz="quarter" idx="46"/>
          </p:nvPr>
        </p:nvSpPr>
        <p:spPr>
          <a:xfrm>
            <a:off x="284163" y="3584138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ombstone Picture 5"/>
          <p:cNvSpPr>
            <a:spLocks noGrp="1"/>
          </p:cNvSpPr>
          <p:nvPr>
            <p:ph type="pic" sz="quarter" idx="47"/>
          </p:nvPr>
        </p:nvSpPr>
        <p:spPr>
          <a:xfrm>
            <a:off x="288000" y="3136463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4" name="Tombstone Content 4"/>
          <p:cNvSpPr>
            <a:spLocks noGrp="1"/>
          </p:cNvSpPr>
          <p:nvPr>
            <p:ph sz="quarter" idx="38"/>
          </p:nvPr>
        </p:nvSpPr>
        <p:spPr>
          <a:xfrm>
            <a:off x="6845811" y="1886946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5" name="Tombstone Ttle 4"/>
          <p:cNvSpPr>
            <a:spLocks noGrp="1"/>
          </p:cNvSpPr>
          <p:nvPr>
            <p:ph type="body" sz="quarter" idx="39"/>
          </p:nvPr>
        </p:nvSpPr>
        <p:spPr>
          <a:xfrm>
            <a:off x="6845811" y="1695450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ombstone Picture 4"/>
          <p:cNvSpPr>
            <a:spLocks noGrp="1"/>
          </p:cNvSpPr>
          <p:nvPr>
            <p:ph type="pic" sz="quarter" idx="44"/>
          </p:nvPr>
        </p:nvSpPr>
        <p:spPr>
          <a:xfrm>
            <a:off x="6845811" y="1247775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8" name="Tombstone Content 3"/>
          <p:cNvSpPr>
            <a:spLocks noGrp="1"/>
          </p:cNvSpPr>
          <p:nvPr>
            <p:ph sz="quarter" idx="34"/>
          </p:nvPr>
        </p:nvSpPr>
        <p:spPr>
          <a:xfrm>
            <a:off x="4660124" y="1886946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9" name="Tombstone Title 3"/>
          <p:cNvSpPr>
            <a:spLocks noGrp="1"/>
          </p:cNvSpPr>
          <p:nvPr>
            <p:ph type="body" sz="quarter" idx="35"/>
          </p:nvPr>
        </p:nvSpPr>
        <p:spPr>
          <a:xfrm>
            <a:off x="4660124" y="1695450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ombstone Picture 3"/>
          <p:cNvSpPr>
            <a:spLocks noGrp="1"/>
          </p:cNvSpPr>
          <p:nvPr>
            <p:ph type="pic" sz="quarter" idx="43"/>
          </p:nvPr>
        </p:nvSpPr>
        <p:spPr>
          <a:xfrm>
            <a:off x="4659874" y="1247775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2" name="Tombstone Content 2"/>
          <p:cNvSpPr>
            <a:spLocks noGrp="1"/>
          </p:cNvSpPr>
          <p:nvPr>
            <p:ph sz="quarter" idx="30"/>
          </p:nvPr>
        </p:nvSpPr>
        <p:spPr>
          <a:xfrm>
            <a:off x="2474437" y="1886946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3" name="Tombstone Title 2"/>
          <p:cNvSpPr>
            <a:spLocks noGrp="1"/>
          </p:cNvSpPr>
          <p:nvPr>
            <p:ph type="body" sz="quarter" idx="31"/>
          </p:nvPr>
        </p:nvSpPr>
        <p:spPr>
          <a:xfrm>
            <a:off x="2474437" y="1695450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ombstone Picture 2"/>
          <p:cNvSpPr>
            <a:spLocks noGrp="1"/>
          </p:cNvSpPr>
          <p:nvPr>
            <p:ph type="pic" sz="quarter" idx="42"/>
          </p:nvPr>
        </p:nvSpPr>
        <p:spPr>
          <a:xfrm>
            <a:off x="2473937" y="1247775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ombstone Content 1"/>
          <p:cNvSpPr>
            <a:spLocks noGrp="1"/>
          </p:cNvSpPr>
          <p:nvPr>
            <p:ph sz="quarter" idx="18"/>
          </p:nvPr>
        </p:nvSpPr>
        <p:spPr>
          <a:xfrm>
            <a:off x="284163" y="1886946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ombstone Title 1"/>
          <p:cNvSpPr>
            <a:spLocks noGrp="1"/>
          </p:cNvSpPr>
          <p:nvPr>
            <p:ph type="body" sz="quarter" idx="19"/>
          </p:nvPr>
        </p:nvSpPr>
        <p:spPr>
          <a:xfrm>
            <a:off x="284163" y="1695450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ombstone Picture 1"/>
          <p:cNvSpPr>
            <a:spLocks noGrp="1"/>
          </p:cNvSpPr>
          <p:nvPr>
            <p:ph type="pic" sz="quarter" idx="26"/>
          </p:nvPr>
        </p:nvSpPr>
        <p:spPr>
          <a:xfrm>
            <a:off x="288000" y="1247775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4163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8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Recog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1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ombstone Content 8"/>
          <p:cNvSpPr>
            <a:spLocks noGrp="1"/>
          </p:cNvSpPr>
          <p:nvPr>
            <p:ph sz="quarter" idx="123"/>
          </p:nvPr>
        </p:nvSpPr>
        <p:spPr>
          <a:xfrm>
            <a:off x="6825300" y="3741625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3" name="Tombstone Picture 8"/>
          <p:cNvSpPr>
            <a:spLocks noGrp="1"/>
          </p:cNvSpPr>
          <p:nvPr>
            <p:ph type="pic" sz="quarter" idx="112"/>
          </p:nvPr>
        </p:nvSpPr>
        <p:spPr>
          <a:xfrm>
            <a:off x="6825300" y="3159440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6" name="Tombstone Content 7"/>
          <p:cNvSpPr>
            <a:spLocks noGrp="1"/>
          </p:cNvSpPr>
          <p:nvPr>
            <p:ph sz="quarter" idx="121"/>
          </p:nvPr>
        </p:nvSpPr>
        <p:spPr>
          <a:xfrm>
            <a:off x="4638611" y="3741625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2" name="Tombstone Picture 7"/>
          <p:cNvSpPr>
            <a:spLocks noGrp="1"/>
          </p:cNvSpPr>
          <p:nvPr>
            <p:ph type="pic" sz="quarter" idx="111"/>
          </p:nvPr>
        </p:nvSpPr>
        <p:spPr>
          <a:xfrm>
            <a:off x="4637943" y="3159440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4" name="Tombstone Content 6"/>
          <p:cNvSpPr>
            <a:spLocks noGrp="1"/>
          </p:cNvSpPr>
          <p:nvPr>
            <p:ph sz="quarter" idx="119"/>
          </p:nvPr>
        </p:nvSpPr>
        <p:spPr>
          <a:xfrm>
            <a:off x="2451923" y="3741625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1" name="Tombstone Picture 6"/>
          <p:cNvSpPr>
            <a:spLocks noGrp="1"/>
          </p:cNvSpPr>
          <p:nvPr>
            <p:ph type="pic" sz="quarter" idx="110"/>
          </p:nvPr>
        </p:nvSpPr>
        <p:spPr>
          <a:xfrm>
            <a:off x="2452592" y="3159440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2" name="Tombstone Content 5"/>
          <p:cNvSpPr>
            <a:spLocks noGrp="1"/>
          </p:cNvSpPr>
          <p:nvPr>
            <p:ph sz="quarter" idx="117"/>
          </p:nvPr>
        </p:nvSpPr>
        <p:spPr>
          <a:xfrm>
            <a:off x="265235" y="3741625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0" name="Tombstone Picture 5"/>
          <p:cNvSpPr>
            <a:spLocks noGrp="1"/>
          </p:cNvSpPr>
          <p:nvPr>
            <p:ph type="pic" sz="quarter" idx="109"/>
          </p:nvPr>
        </p:nvSpPr>
        <p:spPr>
          <a:xfrm>
            <a:off x="265235" y="3159440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0" name="Tombstone Content 4"/>
          <p:cNvSpPr>
            <a:spLocks noGrp="1"/>
          </p:cNvSpPr>
          <p:nvPr>
            <p:ph sz="quarter" idx="122"/>
          </p:nvPr>
        </p:nvSpPr>
        <p:spPr>
          <a:xfrm>
            <a:off x="6825300" y="1886946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2" name="Tombstone Picture 4"/>
          <p:cNvSpPr>
            <a:spLocks noGrp="1"/>
          </p:cNvSpPr>
          <p:nvPr>
            <p:ph type="pic" sz="quarter" idx="78"/>
          </p:nvPr>
        </p:nvSpPr>
        <p:spPr>
          <a:xfrm>
            <a:off x="6825300" y="1309688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5" name="Tombstone Content 3"/>
          <p:cNvSpPr>
            <a:spLocks noGrp="1"/>
          </p:cNvSpPr>
          <p:nvPr>
            <p:ph sz="quarter" idx="120"/>
          </p:nvPr>
        </p:nvSpPr>
        <p:spPr>
          <a:xfrm>
            <a:off x="4638611" y="1886946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1" name="Tombstone Picture 3"/>
          <p:cNvSpPr>
            <a:spLocks noGrp="1"/>
          </p:cNvSpPr>
          <p:nvPr>
            <p:ph type="pic" sz="quarter" idx="76"/>
          </p:nvPr>
        </p:nvSpPr>
        <p:spPr>
          <a:xfrm>
            <a:off x="4637943" y="1309688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3" name="Tombstone Content 2"/>
          <p:cNvSpPr>
            <a:spLocks noGrp="1"/>
          </p:cNvSpPr>
          <p:nvPr>
            <p:ph sz="quarter" idx="118"/>
          </p:nvPr>
        </p:nvSpPr>
        <p:spPr>
          <a:xfrm>
            <a:off x="2451923" y="1886946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8" name="Tombstone Picture 2"/>
          <p:cNvSpPr>
            <a:spLocks noGrp="1"/>
          </p:cNvSpPr>
          <p:nvPr>
            <p:ph type="pic" sz="quarter" idx="71"/>
          </p:nvPr>
        </p:nvSpPr>
        <p:spPr>
          <a:xfrm>
            <a:off x="2452592" y="1309688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3" name="Tombstone Content 1"/>
          <p:cNvSpPr>
            <a:spLocks noGrp="1"/>
          </p:cNvSpPr>
          <p:nvPr>
            <p:ph sz="quarter" idx="18"/>
          </p:nvPr>
        </p:nvSpPr>
        <p:spPr>
          <a:xfrm>
            <a:off x="265235" y="1886946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7" name="Tombstone Picture 1"/>
          <p:cNvSpPr>
            <a:spLocks noGrp="1"/>
          </p:cNvSpPr>
          <p:nvPr>
            <p:ph type="pic" sz="quarter" idx="70"/>
          </p:nvPr>
        </p:nvSpPr>
        <p:spPr>
          <a:xfrm>
            <a:off x="265235" y="1309688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2" name="Slide Subtitle"/>
          <p:cNvSpPr>
            <a:spLocks noGrp="1"/>
          </p:cNvSpPr>
          <p:nvPr>
            <p:ph type="body" sz="quarter" idx="13"/>
          </p:nvPr>
        </p:nvSpPr>
        <p:spPr>
          <a:xfrm>
            <a:off x="284163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Slide Title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44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105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1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Quote Source 8"/>
          <p:cNvSpPr>
            <a:spLocks noGrp="1"/>
          </p:cNvSpPr>
          <p:nvPr>
            <p:ph sz="quarter" idx="131"/>
          </p:nvPr>
        </p:nvSpPr>
        <p:spPr>
          <a:xfrm>
            <a:off x="6825300" y="4699625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Quote Content 8"/>
          <p:cNvSpPr>
            <a:spLocks noGrp="1"/>
          </p:cNvSpPr>
          <p:nvPr>
            <p:ph sz="quarter" idx="130" hasCustomPrompt="1"/>
          </p:nvPr>
        </p:nvSpPr>
        <p:spPr>
          <a:xfrm>
            <a:off x="6825300" y="3750252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67" name="Quote Picture 8"/>
          <p:cNvSpPr>
            <a:spLocks noGrp="1"/>
          </p:cNvSpPr>
          <p:nvPr>
            <p:ph type="pic" sz="quarter" idx="116"/>
          </p:nvPr>
        </p:nvSpPr>
        <p:spPr>
          <a:xfrm>
            <a:off x="6828475" y="3147565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7" name="Quote Source 7"/>
          <p:cNvSpPr>
            <a:spLocks noGrp="1"/>
          </p:cNvSpPr>
          <p:nvPr>
            <p:ph sz="quarter" idx="127"/>
          </p:nvPr>
        </p:nvSpPr>
        <p:spPr>
          <a:xfrm>
            <a:off x="4644920" y="4699625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Quote Content 7"/>
          <p:cNvSpPr>
            <a:spLocks noGrp="1"/>
          </p:cNvSpPr>
          <p:nvPr>
            <p:ph sz="quarter" idx="126" hasCustomPrompt="1"/>
          </p:nvPr>
        </p:nvSpPr>
        <p:spPr>
          <a:xfrm>
            <a:off x="4644920" y="3750252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66" name="Quote Picture 7"/>
          <p:cNvSpPr>
            <a:spLocks noGrp="1"/>
          </p:cNvSpPr>
          <p:nvPr>
            <p:ph type="pic" sz="quarter" idx="115"/>
          </p:nvPr>
        </p:nvSpPr>
        <p:spPr>
          <a:xfrm>
            <a:off x="4656795" y="3153503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8" name="Quote Source 6"/>
          <p:cNvSpPr>
            <a:spLocks noGrp="1"/>
          </p:cNvSpPr>
          <p:nvPr>
            <p:ph sz="quarter" idx="123"/>
          </p:nvPr>
        </p:nvSpPr>
        <p:spPr>
          <a:xfrm>
            <a:off x="2452592" y="4699625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Quote Content 6"/>
          <p:cNvSpPr>
            <a:spLocks noGrp="1"/>
          </p:cNvSpPr>
          <p:nvPr>
            <p:ph sz="quarter" idx="122" hasCustomPrompt="1"/>
          </p:nvPr>
        </p:nvSpPr>
        <p:spPr>
          <a:xfrm>
            <a:off x="2452592" y="3750252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65" name="Quote Picture 6"/>
          <p:cNvSpPr>
            <a:spLocks noGrp="1"/>
          </p:cNvSpPr>
          <p:nvPr>
            <p:ph type="pic" sz="quarter" idx="114"/>
          </p:nvPr>
        </p:nvSpPr>
        <p:spPr>
          <a:xfrm>
            <a:off x="2452591" y="3153502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4" name="Quote Source 5"/>
          <p:cNvSpPr>
            <a:spLocks noGrp="1"/>
          </p:cNvSpPr>
          <p:nvPr>
            <p:ph sz="quarter" idx="119"/>
          </p:nvPr>
        </p:nvSpPr>
        <p:spPr>
          <a:xfrm>
            <a:off x="265235" y="4699625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Quote Content 5"/>
          <p:cNvSpPr>
            <a:spLocks noGrp="1"/>
          </p:cNvSpPr>
          <p:nvPr>
            <p:ph sz="quarter" idx="118" hasCustomPrompt="1"/>
          </p:nvPr>
        </p:nvSpPr>
        <p:spPr>
          <a:xfrm>
            <a:off x="265235" y="3750252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64" name="Quote Picture 5"/>
          <p:cNvSpPr>
            <a:spLocks noGrp="1"/>
          </p:cNvSpPr>
          <p:nvPr>
            <p:ph type="pic" sz="quarter" idx="113"/>
          </p:nvPr>
        </p:nvSpPr>
        <p:spPr>
          <a:xfrm>
            <a:off x="264248" y="3151855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9" name="Quote Source 4"/>
          <p:cNvSpPr>
            <a:spLocks noGrp="1"/>
          </p:cNvSpPr>
          <p:nvPr>
            <p:ph sz="quarter" idx="129"/>
          </p:nvPr>
        </p:nvSpPr>
        <p:spPr>
          <a:xfrm>
            <a:off x="6825300" y="2836319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Quote Content 4"/>
          <p:cNvSpPr>
            <a:spLocks noGrp="1"/>
          </p:cNvSpPr>
          <p:nvPr>
            <p:ph sz="quarter" idx="128" hasCustomPrompt="1"/>
          </p:nvPr>
        </p:nvSpPr>
        <p:spPr>
          <a:xfrm>
            <a:off x="6825300" y="1886946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46" name="Quote Picture 4"/>
          <p:cNvSpPr>
            <a:spLocks noGrp="1"/>
          </p:cNvSpPr>
          <p:nvPr>
            <p:ph type="pic" sz="quarter" idx="105"/>
          </p:nvPr>
        </p:nvSpPr>
        <p:spPr>
          <a:xfrm>
            <a:off x="6822537" y="1317605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0" name="Quote Source 3"/>
          <p:cNvSpPr>
            <a:spLocks noGrp="1"/>
          </p:cNvSpPr>
          <p:nvPr>
            <p:ph sz="quarter" idx="125"/>
          </p:nvPr>
        </p:nvSpPr>
        <p:spPr>
          <a:xfrm>
            <a:off x="4644920" y="2836319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Quote Content 3"/>
          <p:cNvSpPr>
            <a:spLocks noGrp="1"/>
          </p:cNvSpPr>
          <p:nvPr>
            <p:ph sz="quarter" idx="124" hasCustomPrompt="1"/>
          </p:nvPr>
        </p:nvSpPr>
        <p:spPr>
          <a:xfrm>
            <a:off x="4644920" y="1886946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45" name="Quote Picture 3"/>
          <p:cNvSpPr>
            <a:spLocks noGrp="1"/>
          </p:cNvSpPr>
          <p:nvPr>
            <p:ph type="pic" sz="quarter" idx="104"/>
          </p:nvPr>
        </p:nvSpPr>
        <p:spPr>
          <a:xfrm>
            <a:off x="4643252" y="1317605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6" name="Quote Source 2"/>
          <p:cNvSpPr>
            <a:spLocks noGrp="1"/>
          </p:cNvSpPr>
          <p:nvPr>
            <p:ph sz="quarter" idx="121"/>
          </p:nvPr>
        </p:nvSpPr>
        <p:spPr>
          <a:xfrm>
            <a:off x="2452592" y="2836319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Quote Content 2"/>
          <p:cNvSpPr>
            <a:spLocks noGrp="1"/>
          </p:cNvSpPr>
          <p:nvPr>
            <p:ph sz="quarter" idx="120" hasCustomPrompt="1"/>
          </p:nvPr>
        </p:nvSpPr>
        <p:spPr>
          <a:xfrm>
            <a:off x="2452592" y="1886946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44" name="Quote Picture 2"/>
          <p:cNvSpPr>
            <a:spLocks noGrp="1"/>
          </p:cNvSpPr>
          <p:nvPr>
            <p:ph type="pic" sz="quarter" idx="103"/>
          </p:nvPr>
        </p:nvSpPr>
        <p:spPr>
          <a:xfrm>
            <a:off x="2452593" y="1311667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0" name="Quote Source 1"/>
          <p:cNvSpPr>
            <a:spLocks noGrp="1"/>
          </p:cNvSpPr>
          <p:nvPr>
            <p:ph sz="quarter" idx="87"/>
          </p:nvPr>
        </p:nvSpPr>
        <p:spPr>
          <a:xfrm>
            <a:off x="265235" y="2836319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Quote Content 1"/>
          <p:cNvSpPr>
            <a:spLocks noGrp="1"/>
          </p:cNvSpPr>
          <p:nvPr>
            <p:ph sz="quarter" idx="18" hasCustomPrompt="1"/>
          </p:nvPr>
        </p:nvSpPr>
        <p:spPr>
          <a:xfrm>
            <a:off x="265235" y="1886946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42" name="Quote Picture 1"/>
          <p:cNvSpPr>
            <a:spLocks noGrp="1"/>
          </p:cNvSpPr>
          <p:nvPr>
            <p:ph type="pic" sz="quarter" idx="102"/>
          </p:nvPr>
        </p:nvSpPr>
        <p:spPr>
          <a:xfrm>
            <a:off x="264762" y="1311667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2" name="Slide Subtitle"/>
          <p:cNvSpPr>
            <a:spLocks noGrp="1"/>
          </p:cNvSpPr>
          <p:nvPr>
            <p:ph type="body" sz="quarter" idx="13"/>
          </p:nvPr>
        </p:nvSpPr>
        <p:spPr>
          <a:xfrm>
            <a:off x="284163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Slide Title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44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90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4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Lawyer Text 9"/>
          <p:cNvSpPr>
            <a:spLocks noGrp="1"/>
          </p:cNvSpPr>
          <p:nvPr>
            <p:ph sz="quarter" idx="80"/>
          </p:nvPr>
        </p:nvSpPr>
        <p:spPr>
          <a:xfrm>
            <a:off x="6925987" y="3992408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3" name="Lawyer Name 9"/>
          <p:cNvSpPr>
            <a:spLocks noGrp="1"/>
          </p:cNvSpPr>
          <p:nvPr>
            <p:ph type="body" sz="quarter" idx="79"/>
          </p:nvPr>
        </p:nvSpPr>
        <p:spPr>
          <a:xfrm>
            <a:off x="6925986" y="3812618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Area of Focus 9"/>
          <p:cNvSpPr>
            <a:spLocks noGrp="1"/>
          </p:cNvSpPr>
          <p:nvPr>
            <p:ph type="body" sz="quarter" idx="78"/>
          </p:nvPr>
        </p:nvSpPr>
        <p:spPr>
          <a:xfrm>
            <a:off x="6925986" y="3579862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Lawyer Picture 9"/>
          <p:cNvSpPr>
            <a:spLocks noGrp="1" noChangeAspect="1"/>
          </p:cNvSpPr>
          <p:nvPr>
            <p:ph type="pic" sz="quarter" idx="77"/>
          </p:nvPr>
        </p:nvSpPr>
        <p:spPr>
          <a:xfrm>
            <a:off x="6150550" y="3771412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0" name="Lawyer Text 8"/>
          <p:cNvSpPr>
            <a:spLocks noGrp="1"/>
          </p:cNvSpPr>
          <p:nvPr>
            <p:ph sz="quarter" idx="76"/>
          </p:nvPr>
        </p:nvSpPr>
        <p:spPr>
          <a:xfrm>
            <a:off x="3999537" y="3992408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9" name="Lawyer Name 8"/>
          <p:cNvSpPr>
            <a:spLocks noGrp="1"/>
          </p:cNvSpPr>
          <p:nvPr>
            <p:ph type="body" sz="quarter" idx="75"/>
          </p:nvPr>
        </p:nvSpPr>
        <p:spPr>
          <a:xfrm>
            <a:off x="3999536" y="3812618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8" name="Area of Focus 8"/>
          <p:cNvSpPr>
            <a:spLocks noGrp="1"/>
          </p:cNvSpPr>
          <p:nvPr>
            <p:ph type="body" sz="quarter" idx="74"/>
          </p:nvPr>
        </p:nvSpPr>
        <p:spPr>
          <a:xfrm>
            <a:off x="3999536" y="3579862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Lawyer Picture 8"/>
          <p:cNvSpPr>
            <a:spLocks noGrp="1" noChangeAspect="1"/>
          </p:cNvSpPr>
          <p:nvPr>
            <p:ph type="pic" sz="quarter" idx="73"/>
          </p:nvPr>
        </p:nvSpPr>
        <p:spPr>
          <a:xfrm>
            <a:off x="3224100" y="3771412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6" name="Lawyer Text 7"/>
          <p:cNvSpPr>
            <a:spLocks noGrp="1"/>
          </p:cNvSpPr>
          <p:nvPr>
            <p:ph sz="quarter" idx="72"/>
          </p:nvPr>
        </p:nvSpPr>
        <p:spPr>
          <a:xfrm>
            <a:off x="1062776" y="3992408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5" name="Lawyer Name 7"/>
          <p:cNvSpPr>
            <a:spLocks noGrp="1"/>
          </p:cNvSpPr>
          <p:nvPr>
            <p:ph type="body" sz="quarter" idx="71"/>
          </p:nvPr>
        </p:nvSpPr>
        <p:spPr>
          <a:xfrm>
            <a:off x="1062775" y="3812618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Lawyer Picture 7"/>
          <p:cNvSpPr>
            <a:spLocks noGrp="1" noChangeAspect="1"/>
          </p:cNvSpPr>
          <p:nvPr>
            <p:ph type="pic" sz="quarter" idx="69"/>
          </p:nvPr>
        </p:nvSpPr>
        <p:spPr>
          <a:xfrm>
            <a:off x="287339" y="3771412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4" name="Area of Focus 7"/>
          <p:cNvSpPr>
            <a:spLocks noGrp="1"/>
          </p:cNvSpPr>
          <p:nvPr>
            <p:ph type="body" sz="quarter" idx="70"/>
          </p:nvPr>
        </p:nvSpPr>
        <p:spPr>
          <a:xfrm>
            <a:off x="1062775" y="3579862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LawyerText 6"/>
          <p:cNvSpPr>
            <a:spLocks noGrp="1"/>
          </p:cNvSpPr>
          <p:nvPr>
            <p:ph sz="quarter" idx="68"/>
          </p:nvPr>
        </p:nvSpPr>
        <p:spPr>
          <a:xfrm>
            <a:off x="6925987" y="2840280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1" name="Lawyer Name 6"/>
          <p:cNvSpPr>
            <a:spLocks noGrp="1"/>
          </p:cNvSpPr>
          <p:nvPr>
            <p:ph type="body" sz="quarter" idx="67"/>
          </p:nvPr>
        </p:nvSpPr>
        <p:spPr>
          <a:xfrm>
            <a:off x="6925986" y="2660490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Area of Focus 6"/>
          <p:cNvSpPr>
            <a:spLocks noGrp="1"/>
          </p:cNvSpPr>
          <p:nvPr>
            <p:ph type="body" sz="quarter" idx="66"/>
          </p:nvPr>
        </p:nvSpPr>
        <p:spPr>
          <a:xfrm>
            <a:off x="6925986" y="2427734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Lawyer Picture 6"/>
          <p:cNvSpPr>
            <a:spLocks noGrp="1" noChangeAspect="1"/>
          </p:cNvSpPr>
          <p:nvPr>
            <p:ph type="pic" sz="quarter" idx="65"/>
          </p:nvPr>
        </p:nvSpPr>
        <p:spPr>
          <a:xfrm>
            <a:off x="6150550" y="2619284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3" name="Lawyer Text 5"/>
          <p:cNvSpPr>
            <a:spLocks noGrp="1"/>
          </p:cNvSpPr>
          <p:nvPr>
            <p:ph sz="quarter" idx="64"/>
          </p:nvPr>
        </p:nvSpPr>
        <p:spPr>
          <a:xfrm>
            <a:off x="3999537" y="2840280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0" name="Lawyer Name 5"/>
          <p:cNvSpPr>
            <a:spLocks noGrp="1"/>
          </p:cNvSpPr>
          <p:nvPr>
            <p:ph type="body" sz="quarter" idx="63"/>
          </p:nvPr>
        </p:nvSpPr>
        <p:spPr>
          <a:xfrm>
            <a:off x="3999536" y="2660490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Area of Focus 5"/>
          <p:cNvSpPr>
            <a:spLocks noGrp="1"/>
          </p:cNvSpPr>
          <p:nvPr>
            <p:ph type="body" sz="quarter" idx="62"/>
          </p:nvPr>
        </p:nvSpPr>
        <p:spPr>
          <a:xfrm>
            <a:off x="3999536" y="2427734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Lawyer Picture 5"/>
          <p:cNvSpPr>
            <a:spLocks noGrp="1" noChangeAspect="1"/>
          </p:cNvSpPr>
          <p:nvPr>
            <p:ph type="pic" sz="quarter" idx="61"/>
          </p:nvPr>
        </p:nvSpPr>
        <p:spPr>
          <a:xfrm>
            <a:off x="3224100" y="2619284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9" name="Lawyer Text 4"/>
          <p:cNvSpPr>
            <a:spLocks noGrp="1"/>
          </p:cNvSpPr>
          <p:nvPr>
            <p:ph sz="quarter" idx="60"/>
          </p:nvPr>
        </p:nvSpPr>
        <p:spPr>
          <a:xfrm>
            <a:off x="1062776" y="2840280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8" name="Lawyer Name 4"/>
          <p:cNvSpPr>
            <a:spLocks noGrp="1"/>
          </p:cNvSpPr>
          <p:nvPr>
            <p:ph type="body" sz="quarter" idx="59"/>
          </p:nvPr>
        </p:nvSpPr>
        <p:spPr>
          <a:xfrm>
            <a:off x="1062775" y="2660490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Area of Focus 4"/>
          <p:cNvSpPr>
            <a:spLocks noGrp="1"/>
          </p:cNvSpPr>
          <p:nvPr>
            <p:ph type="body" sz="quarter" idx="58"/>
          </p:nvPr>
        </p:nvSpPr>
        <p:spPr>
          <a:xfrm>
            <a:off x="1062775" y="2427734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Lawyer Picture 4"/>
          <p:cNvSpPr>
            <a:spLocks noGrp="1" noChangeAspect="1"/>
          </p:cNvSpPr>
          <p:nvPr>
            <p:ph type="pic" sz="quarter" idx="57"/>
          </p:nvPr>
        </p:nvSpPr>
        <p:spPr>
          <a:xfrm>
            <a:off x="287339" y="2619284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3" name="Lawyer Text 3"/>
          <p:cNvSpPr>
            <a:spLocks noGrp="1"/>
          </p:cNvSpPr>
          <p:nvPr>
            <p:ph sz="quarter" idx="56"/>
          </p:nvPr>
        </p:nvSpPr>
        <p:spPr>
          <a:xfrm>
            <a:off x="6925987" y="1710223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2" name="Lawyer Name 3"/>
          <p:cNvSpPr>
            <a:spLocks noGrp="1"/>
          </p:cNvSpPr>
          <p:nvPr>
            <p:ph type="body" sz="quarter" idx="55"/>
          </p:nvPr>
        </p:nvSpPr>
        <p:spPr>
          <a:xfrm>
            <a:off x="6925986" y="1530433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Area of Focus 3"/>
          <p:cNvSpPr>
            <a:spLocks noGrp="1"/>
          </p:cNvSpPr>
          <p:nvPr>
            <p:ph type="body" sz="quarter" idx="54"/>
          </p:nvPr>
        </p:nvSpPr>
        <p:spPr>
          <a:xfrm>
            <a:off x="6925986" y="1297677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Lawyer Picture 3"/>
          <p:cNvSpPr>
            <a:spLocks noGrp="1" noChangeAspect="1"/>
          </p:cNvSpPr>
          <p:nvPr>
            <p:ph type="pic" sz="quarter" idx="53"/>
          </p:nvPr>
        </p:nvSpPr>
        <p:spPr>
          <a:xfrm>
            <a:off x="6150550" y="1489227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7" name="Lawyer Text 2"/>
          <p:cNvSpPr>
            <a:spLocks noGrp="1"/>
          </p:cNvSpPr>
          <p:nvPr>
            <p:ph sz="quarter" idx="52"/>
          </p:nvPr>
        </p:nvSpPr>
        <p:spPr>
          <a:xfrm>
            <a:off x="3999537" y="1710223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6" name="Lawyer Name 2"/>
          <p:cNvSpPr>
            <a:spLocks noGrp="1"/>
          </p:cNvSpPr>
          <p:nvPr>
            <p:ph type="body" sz="quarter" idx="51"/>
          </p:nvPr>
        </p:nvSpPr>
        <p:spPr>
          <a:xfrm>
            <a:off x="3999536" y="1530433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Area of Focus 2"/>
          <p:cNvSpPr>
            <a:spLocks noGrp="1"/>
          </p:cNvSpPr>
          <p:nvPr>
            <p:ph type="body" sz="quarter" idx="50"/>
          </p:nvPr>
        </p:nvSpPr>
        <p:spPr>
          <a:xfrm>
            <a:off x="3999536" y="1297677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Lawyer Picture 2"/>
          <p:cNvSpPr>
            <a:spLocks noGrp="1" noChangeAspect="1"/>
          </p:cNvSpPr>
          <p:nvPr>
            <p:ph type="pic" sz="quarter" idx="49"/>
          </p:nvPr>
        </p:nvSpPr>
        <p:spPr>
          <a:xfrm>
            <a:off x="3224100" y="1489227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3" name="Lawyer Text 1"/>
          <p:cNvSpPr>
            <a:spLocks noGrp="1"/>
          </p:cNvSpPr>
          <p:nvPr>
            <p:ph sz="quarter" idx="44"/>
          </p:nvPr>
        </p:nvSpPr>
        <p:spPr>
          <a:xfrm>
            <a:off x="1062776" y="1710223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2" name="Lawyer Name 1"/>
          <p:cNvSpPr>
            <a:spLocks noGrp="1"/>
          </p:cNvSpPr>
          <p:nvPr>
            <p:ph type="body" sz="quarter" idx="48"/>
          </p:nvPr>
        </p:nvSpPr>
        <p:spPr>
          <a:xfrm>
            <a:off x="1062775" y="1530433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Area of Focus 1"/>
          <p:cNvSpPr>
            <a:spLocks noGrp="1"/>
          </p:cNvSpPr>
          <p:nvPr>
            <p:ph type="body" sz="quarter" idx="17"/>
          </p:nvPr>
        </p:nvSpPr>
        <p:spPr>
          <a:xfrm>
            <a:off x="1062775" y="1297677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Lawyer Picture 1"/>
          <p:cNvSpPr>
            <a:spLocks noGrp="1" noChangeAspect="1"/>
          </p:cNvSpPr>
          <p:nvPr>
            <p:ph type="pic" sz="quarter" idx="47"/>
          </p:nvPr>
        </p:nvSpPr>
        <p:spPr>
          <a:xfrm>
            <a:off x="287339" y="1496051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4163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777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entry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8" name="Line under Title Short"/>
          <p:cNvCxnSpPr/>
          <p:nvPr userDrawn="1"/>
        </p:nvCxnSpPr>
        <p:spPr>
          <a:xfrm flipH="1">
            <a:off x="288000" y="735227"/>
            <a:ext cx="58971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cial Media Text"/>
          <p:cNvSpPr>
            <a:spLocks noGrp="1"/>
          </p:cNvSpPr>
          <p:nvPr>
            <p:ph type="body" sz="quarter" idx="45"/>
          </p:nvPr>
        </p:nvSpPr>
        <p:spPr>
          <a:xfrm>
            <a:off x="6376031" y="4617965"/>
            <a:ext cx="2504443" cy="315985"/>
          </a:xfr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ocial Media Heading"/>
          <p:cNvSpPr txBox="1"/>
          <p:nvPr userDrawn="1"/>
        </p:nvSpPr>
        <p:spPr>
          <a:xfrm>
            <a:off x="6376032" y="4436811"/>
            <a:ext cx="67807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000" b="1" smtClean="0">
                <a:solidFill>
                  <a:schemeClr val="accent1"/>
                </a:solidFill>
                <a:latin typeface="+mj-lt"/>
              </a:rPr>
              <a:t>Social Media</a:t>
            </a:r>
            <a:endParaRPr lang="en-GB" sz="1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Education Text"/>
          <p:cNvSpPr>
            <a:spLocks noGrp="1"/>
          </p:cNvSpPr>
          <p:nvPr>
            <p:ph type="body" sz="quarter" idx="15"/>
          </p:nvPr>
        </p:nvSpPr>
        <p:spPr>
          <a:xfrm>
            <a:off x="6376031" y="3807084"/>
            <a:ext cx="2504443" cy="652779"/>
          </a:xfr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Education Heading"/>
          <p:cNvSpPr txBox="1"/>
          <p:nvPr userDrawn="1"/>
        </p:nvSpPr>
        <p:spPr>
          <a:xfrm>
            <a:off x="6376032" y="3625930"/>
            <a:ext cx="53059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000" b="1" smtClean="0">
                <a:solidFill>
                  <a:schemeClr val="accent1"/>
                </a:solidFill>
                <a:latin typeface="+mj-lt"/>
              </a:rPr>
              <a:t>Education</a:t>
            </a:r>
            <a:endParaRPr lang="en-GB" sz="1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Areas of Focus Text"/>
          <p:cNvSpPr>
            <a:spLocks noGrp="1"/>
          </p:cNvSpPr>
          <p:nvPr>
            <p:ph type="body" sz="quarter" idx="14"/>
          </p:nvPr>
        </p:nvSpPr>
        <p:spPr>
          <a:xfrm>
            <a:off x="6376031" y="3007705"/>
            <a:ext cx="2504443" cy="641813"/>
          </a:xfr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Areas of Focus Heading"/>
          <p:cNvSpPr txBox="1"/>
          <p:nvPr userDrawn="1"/>
        </p:nvSpPr>
        <p:spPr>
          <a:xfrm>
            <a:off x="6376032" y="2826551"/>
            <a:ext cx="748603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000" b="1" smtClean="0">
                <a:solidFill>
                  <a:schemeClr val="accent1"/>
                </a:solidFill>
                <a:latin typeface="+mj-lt"/>
              </a:rPr>
              <a:t>Areas</a:t>
            </a:r>
            <a:r>
              <a:rPr lang="en-GB" sz="1000" b="1" baseline="0" smtClean="0">
                <a:solidFill>
                  <a:schemeClr val="accent1"/>
                </a:solidFill>
                <a:latin typeface="+mj-lt"/>
              </a:rPr>
              <a:t> of focus</a:t>
            </a:r>
            <a:endParaRPr lang="en-GB" sz="1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Email"/>
          <p:cNvSpPr>
            <a:spLocks noGrp="1"/>
          </p:cNvSpPr>
          <p:nvPr>
            <p:ph type="body" sz="quarter" idx="13"/>
          </p:nvPr>
        </p:nvSpPr>
        <p:spPr>
          <a:xfrm>
            <a:off x="6376032" y="2620658"/>
            <a:ext cx="2504444" cy="247650"/>
          </a:xfrm>
        </p:spPr>
        <p:txBody>
          <a:bodyPr lIns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hone No"/>
          <p:cNvSpPr>
            <a:spLocks noGrp="1"/>
          </p:cNvSpPr>
          <p:nvPr>
            <p:ph type="body" sz="quarter" idx="12"/>
          </p:nvPr>
        </p:nvSpPr>
        <p:spPr>
          <a:xfrm>
            <a:off x="6495903" y="2421341"/>
            <a:ext cx="2384572" cy="24765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"/>
          <p:cNvSpPr txBox="1"/>
          <p:nvPr userDrawn="1"/>
        </p:nvSpPr>
        <p:spPr>
          <a:xfrm>
            <a:off x="6392974" y="2421341"/>
            <a:ext cx="51296" cy="24840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r>
              <a:rPr lang="en-GB" sz="900" b="1" smtClean="0">
                <a:solidFill>
                  <a:schemeClr val="accent6"/>
                </a:solidFill>
                <a:latin typeface="+mj-lt"/>
              </a:rPr>
              <a:t>T</a:t>
            </a:r>
            <a:endParaRPr lang="en-GB" sz="900" b="1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Lawyer Picture"/>
          <p:cNvSpPr>
            <a:spLocks noGrp="1" noChangeAspect="1"/>
          </p:cNvSpPr>
          <p:nvPr>
            <p:ph type="pic" sz="quarter" idx="11"/>
          </p:nvPr>
        </p:nvSpPr>
        <p:spPr>
          <a:xfrm>
            <a:off x="6367260" y="735227"/>
            <a:ext cx="1584000" cy="158527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Biography Content"/>
          <p:cNvSpPr>
            <a:spLocks noGrp="1"/>
          </p:cNvSpPr>
          <p:nvPr>
            <p:ph sz="quarter" idx="44"/>
          </p:nvPr>
        </p:nvSpPr>
        <p:spPr>
          <a:xfrm>
            <a:off x="289165" y="1568450"/>
            <a:ext cx="5895975" cy="33655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600">
                <a:solidFill>
                  <a:schemeClr val="accent6"/>
                </a:solidFill>
                <a:latin typeface="+mj-lt"/>
              </a:defRPr>
            </a:lvl1pPr>
            <a:lvl2pPr marL="5586" indent="0">
              <a:lnSpc>
                <a:spcPct val="110000"/>
              </a:lnSpc>
              <a:spcAft>
                <a:spcPts val="300"/>
              </a:spcAft>
              <a:buNone/>
              <a:defRPr sz="1200"/>
            </a:lvl2pPr>
            <a:lvl3pPr marL="179388" indent="-173038">
              <a:lnSpc>
                <a:spcPct val="110000"/>
              </a:lnSpc>
              <a:spcAft>
                <a:spcPts val="300"/>
              </a:spcAft>
              <a:defRPr sz="1200"/>
            </a:lvl3pPr>
            <a:lvl4pPr marL="358775" indent="-173038">
              <a:lnSpc>
                <a:spcPct val="110000"/>
              </a:lnSpc>
              <a:spcAft>
                <a:spcPts val="300"/>
              </a:spcAft>
              <a:defRPr sz="1200"/>
            </a:lvl4pPr>
            <a:lvl5pPr marL="538163" indent="-173038">
              <a:lnSpc>
                <a:spcPct val="110000"/>
              </a:lnSpc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Role Location"/>
          <p:cNvSpPr>
            <a:spLocks noGrp="1"/>
          </p:cNvSpPr>
          <p:nvPr>
            <p:ph type="body" sz="quarter" idx="17"/>
          </p:nvPr>
        </p:nvSpPr>
        <p:spPr>
          <a:xfrm>
            <a:off x="284163" y="1116855"/>
            <a:ext cx="5892350" cy="3111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Lawyer Name"/>
          <p:cNvSpPr>
            <a:spLocks noGrp="1"/>
          </p:cNvSpPr>
          <p:nvPr>
            <p:ph type="body" sz="quarter" idx="16"/>
          </p:nvPr>
        </p:nvSpPr>
        <p:spPr>
          <a:xfrm>
            <a:off x="284164" y="735013"/>
            <a:ext cx="5892997" cy="446400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91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entry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35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9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ocial Media Text 2"/>
          <p:cNvSpPr>
            <a:spLocks noGrp="1"/>
          </p:cNvSpPr>
          <p:nvPr>
            <p:ph type="body" sz="quarter" idx="47"/>
          </p:nvPr>
        </p:nvSpPr>
        <p:spPr>
          <a:xfrm>
            <a:off x="7172325" y="4181667"/>
            <a:ext cx="1695450" cy="769501"/>
          </a:xfr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Social Media Heading 2"/>
          <p:cNvSpPr txBox="1"/>
          <p:nvPr userDrawn="1"/>
        </p:nvSpPr>
        <p:spPr>
          <a:xfrm>
            <a:off x="7175786" y="4005880"/>
            <a:ext cx="67807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000" b="1" smtClean="0">
                <a:solidFill>
                  <a:schemeClr val="accent1"/>
                </a:solidFill>
                <a:latin typeface="+mj-lt"/>
              </a:rPr>
              <a:t>Social Media</a:t>
            </a:r>
            <a:endParaRPr lang="en-GB" sz="1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Area of Focus Text 2"/>
          <p:cNvSpPr>
            <a:spLocks noGrp="1"/>
          </p:cNvSpPr>
          <p:nvPr>
            <p:ph type="body" sz="quarter" idx="53"/>
          </p:nvPr>
        </p:nvSpPr>
        <p:spPr>
          <a:xfrm>
            <a:off x="7172325" y="3311717"/>
            <a:ext cx="1695450" cy="769501"/>
          </a:xfr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Area of Focus Heading 2"/>
          <p:cNvSpPr txBox="1"/>
          <p:nvPr userDrawn="1"/>
        </p:nvSpPr>
        <p:spPr>
          <a:xfrm>
            <a:off x="7188227" y="3166094"/>
            <a:ext cx="767839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Calibri"/>
              </a:rPr>
              <a:t>Areas of Focus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58A61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Biography Text 2"/>
          <p:cNvSpPr>
            <a:spLocks noGrp="1"/>
          </p:cNvSpPr>
          <p:nvPr>
            <p:ph type="body" sz="quarter" idx="54"/>
          </p:nvPr>
        </p:nvSpPr>
        <p:spPr>
          <a:xfrm>
            <a:off x="284163" y="4081218"/>
            <a:ext cx="6681787" cy="86995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0975" indent="-180975">
              <a:lnSpc>
                <a:spcPct val="110000"/>
              </a:lnSpc>
              <a:spcAft>
                <a:spcPts val="300"/>
              </a:spcAft>
              <a:defRPr sz="1000"/>
            </a:lvl2pPr>
            <a:lvl3pPr marL="361950" indent="-180975">
              <a:lnSpc>
                <a:spcPct val="110000"/>
              </a:lnSpc>
              <a:spcAft>
                <a:spcPts val="300"/>
              </a:spcAft>
              <a:defRPr sz="1000"/>
            </a:lvl3pPr>
            <a:lvl4pPr marL="534988" indent="-180975">
              <a:lnSpc>
                <a:spcPct val="110000"/>
              </a:lnSpc>
              <a:spcAft>
                <a:spcPts val="300"/>
              </a:spcAft>
              <a:tabLst>
                <a:tab pos="361950" algn="l"/>
              </a:tabLst>
              <a:defRPr sz="1000"/>
            </a:lvl4pPr>
            <a:lvl5pPr marL="715963" indent="-180975">
              <a:lnSpc>
                <a:spcPct val="110000"/>
              </a:lnSpc>
              <a:spcAft>
                <a:spcPts val="300"/>
              </a:spcAft>
              <a:tabLst>
                <a:tab pos="361950" algn="l"/>
              </a:tabLs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5" name="Email 2"/>
          <p:cNvSpPr>
            <a:spLocks noGrp="1"/>
          </p:cNvSpPr>
          <p:nvPr>
            <p:ph type="body" sz="quarter" idx="50"/>
          </p:nvPr>
        </p:nvSpPr>
        <p:spPr>
          <a:xfrm>
            <a:off x="1216800" y="3815078"/>
            <a:ext cx="3753251" cy="194060"/>
          </a:xfrm>
        </p:spPr>
        <p:txBody>
          <a:bodyPr lIns="0" rIns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Phone No 2"/>
          <p:cNvSpPr>
            <a:spLocks noGrp="1"/>
          </p:cNvSpPr>
          <p:nvPr>
            <p:ph type="body" sz="quarter" idx="49"/>
          </p:nvPr>
        </p:nvSpPr>
        <p:spPr>
          <a:xfrm>
            <a:off x="1332000" y="3655448"/>
            <a:ext cx="2270255" cy="124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2"/>
          <p:cNvSpPr txBox="1"/>
          <p:nvPr userDrawn="1"/>
        </p:nvSpPr>
        <p:spPr>
          <a:xfrm>
            <a:off x="1216800" y="3593348"/>
            <a:ext cx="51296" cy="24840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r>
              <a:rPr lang="en-GB" sz="1000" b="0" smtClean="0">
                <a:solidFill>
                  <a:schemeClr val="accent6"/>
                </a:solidFill>
                <a:latin typeface="+mj-lt"/>
              </a:rPr>
              <a:t>T</a:t>
            </a:r>
            <a:endParaRPr lang="en-GB" sz="1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8" name="Role Location 2"/>
          <p:cNvSpPr>
            <a:spLocks noGrp="1"/>
          </p:cNvSpPr>
          <p:nvPr>
            <p:ph type="body" sz="quarter" idx="52"/>
          </p:nvPr>
        </p:nvSpPr>
        <p:spPr>
          <a:xfrm>
            <a:off x="1216800" y="3382903"/>
            <a:ext cx="5455522" cy="171173"/>
          </a:xfrm>
        </p:spPr>
        <p:txBody>
          <a:bodyPr lIns="0" rIns="0">
            <a:noAutofit/>
          </a:bodyPr>
          <a:lstStyle>
            <a:lvl1pPr marL="0" indent="0">
              <a:buNone/>
              <a:defRPr sz="1000" b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Lawyer Name 2"/>
          <p:cNvSpPr>
            <a:spLocks noGrp="1"/>
          </p:cNvSpPr>
          <p:nvPr>
            <p:ph type="body" sz="quarter" idx="51"/>
          </p:nvPr>
        </p:nvSpPr>
        <p:spPr>
          <a:xfrm>
            <a:off x="1216800" y="3139188"/>
            <a:ext cx="5455522" cy="154230"/>
          </a:xfrm>
        </p:spPr>
        <p:txBody>
          <a:bodyPr lIns="0" rIns="0">
            <a:no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Lawyer Picture 2"/>
          <p:cNvSpPr>
            <a:spLocks noGrp="1" noChangeAspect="1"/>
          </p:cNvSpPr>
          <p:nvPr>
            <p:ph type="pic" sz="quarter" idx="48"/>
          </p:nvPr>
        </p:nvSpPr>
        <p:spPr>
          <a:xfrm>
            <a:off x="284162" y="3156742"/>
            <a:ext cx="864000" cy="865394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60" name="Line between Bios"/>
          <p:cNvCxnSpPr/>
          <p:nvPr userDrawn="1"/>
        </p:nvCxnSpPr>
        <p:spPr>
          <a:xfrm flipH="1">
            <a:off x="288000" y="3072981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cial Media Text 1"/>
          <p:cNvSpPr>
            <a:spLocks noGrp="1"/>
          </p:cNvSpPr>
          <p:nvPr>
            <p:ph type="body" sz="quarter" idx="14"/>
          </p:nvPr>
        </p:nvSpPr>
        <p:spPr>
          <a:xfrm>
            <a:off x="7172325" y="2214846"/>
            <a:ext cx="1695450" cy="769501"/>
          </a:xfr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Social Media Heading 1"/>
          <p:cNvSpPr txBox="1"/>
          <p:nvPr userDrawn="1"/>
        </p:nvSpPr>
        <p:spPr>
          <a:xfrm>
            <a:off x="7172325" y="2042145"/>
            <a:ext cx="67807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000" b="1" smtClean="0">
                <a:solidFill>
                  <a:schemeClr val="accent1"/>
                </a:solidFill>
                <a:latin typeface="+mj-lt"/>
              </a:rPr>
              <a:t>Social Media</a:t>
            </a:r>
            <a:endParaRPr lang="en-GB" sz="1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Area of Focus Text 1"/>
          <p:cNvSpPr>
            <a:spLocks noGrp="1"/>
          </p:cNvSpPr>
          <p:nvPr>
            <p:ph type="body" sz="quarter" idx="45"/>
          </p:nvPr>
        </p:nvSpPr>
        <p:spPr>
          <a:xfrm>
            <a:off x="7172325" y="1344896"/>
            <a:ext cx="1695450" cy="769501"/>
          </a:xfr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Area of Focus Heading 1"/>
          <p:cNvSpPr txBox="1"/>
          <p:nvPr userDrawn="1"/>
        </p:nvSpPr>
        <p:spPr>
          <a:xfrm>
            <a:off x="7172325" y="1179150"/>
            <a:ext cx="767839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000" b="1" smtClean="0">
                <a:solidFill>
                  <a:schemeClr val="accent1"/>
                </a:solidFill>
                <a:latin typeface="+mj-lt"/>
              </a:rPr>
              <a:t>Areas</a:t>
            </a:r>
            <a:r>
              <a:rPr lang="en-GB" sz="1000" b="1" baseline="0" smtClean="0">
                <a:solidFill>
                  <a:schemeClr val="accent1"/>
                </a:solidFill>
                <a:latin typeface="+mj-lt"/>
              </a:rPr>
              <a:t> of Focus</a:t>
            </a:r>
            <a:endParaRPr lang="en-GB" sz="1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Biography Text 1"/>
          <p:cNvSpPr>
            <a:spLocks noGrp="1"/>
          </p:cNvSpPr>
          <p:nvPr>
            <p:ph type="body" sz="quarter" idx="46"/>
          </p:nvPr>
        </p:nvSpPr>
        <p:spPr>
          <a:xfrm>
            <a:off x="284163" y="2114397"/>
            <a:ext cx="6681787" cy="86995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0975" indent="-180975">
              <a:lnSpc>
                <a:spcPct val="110000"/>
              </a:lnSpc>
              <a:spcAft>
                <a:spcPts val="300"/>
              </a:spcAft>
              <a:defRPr sz="1000"/>
            </a:lvl2pPr>
            <a:lvl3pPr marL="361950" indent="-180975">
              <a:lnSpc>
                <a:spcPct val="110000"/>
              </a:lnSpc>
              <a:spcAft>
                <a:spcPts val="300"/>
              </a:spcAft>
              <a:defRPr sz="1000"/>
            </a:lvl3pPr>
            <a:lvl4pPr marL="534988" indent="-180975">
              <a:lnSpc>
                <a:spcPct val="110000"/>
              </a:lnSpc>
              <a:spcAft>
                <a:spcPts val="300"/>
              </a:spcAft>
              <a:tabLst>
                <a:tab pos="361950" algn="l"/>
              </a:tabLst>
              <a:defRPr sz="1000"/>
            </a:lvl4pPr>
            <a:lvl5pPr marL="715963" indent="-180975">
              <a:lnSpc>
                <a:spcPct val="110000"/>
              </a:lnSpc>
              <a:spcAft>
                <a:spcPts val="300"/>
              </a:spcAft>
              <a:tabLst>
                <a:tab pos="361950" algn="l"/>
              </a:tabLs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0" name="Email 1"/>
          <p:cNvSpPr>
            <a:spLocks noGrp="1"/>
          </p:cNvSpPr>
          <p:nvPr>
            <p:ph type="body" sz="quarter" idx="13"/>
          </p:nvPr>
        </p:nvSpPr>
        <p:spPr>
          <a:xfrm>
            <a:off x="1216800" y="1848257"/>
            <a:ext cx="3753251" cy="194060"/>
          </a:xfrm>
        </p:spPr>
        <p:txBody>
          <a:bodyPr lIns="0" rIns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hone No 1"/>
          <p:cNvSpPr>
            <a:spLocks noGrp="1"/>
          </p:cNvSpPr>
          <p:nvPr>
            <p:ph type="body" sz="quarter" idx="12"/>
          </p:nvPr>
        </p:nvSpPr>
        <p:spPr>
          <a:xfrm>
            <a:off x="1332000" y="1688627"/>
            <a:ext cx="2270255" cy="124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1"/>
          <p:cNvSpPr txBox="1"/>
          <p:nvPr userDrawn="1"/>
        </p:nvSpPr>
        <p:spPr>
          <a:xfrm>
            <a:off x="1216800" y="1626527"/>
            <a:ext cx="51296" cy="24840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r>
              <a:rPr lang="en-GB" sz="1000" b="0" smtClean="0">
                <a:solidFill>
                  <a:schemeClr val="accent6"/>
                </a:solidFill>
                <a:latin typeface="+mj-lt"/>
              </a:rPr>
              <a:t>T</a:t>
            </a:r>
            <a:endParaRPr lang="en-GB" sz="1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3" name="Role Location 1"/>
          <p:cNvSpPr>
            <a:spLocks noGrp="1"/>
          </p:cNvSpPr>
          <p:nvPr>
            <p:ph type="body" sz="quarter" idx="19"/>
          </p:nvPr>
        </p:nvSpPr>
        <p:spPr>
          <a:xfrm>
            <a:off x="1216800" y="1416082"/>
            <a:ext cx="5455522" cy="171173"/>
          </a:xfrm>
        </p:spPr>
        <p:txBody>
          <a:bodyPr lIns="0" rIns="0">
            <a:noAutofit/>
          </a:bodyPr>
          <a:lstStyle>
            <a:lvl1pPr marL="0" indent="0">
              <a:buNone/>
              <a:defRPr sz="1000" b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Lawyer Name 1"/>
          <p:cNvSpPr>
            <a:spLocks noGrp="1"/>
          </p:cNvSpPr>
          <p:nvPr>
            <p:ph type="body" sz="quarter" idx="17"/>
          </p:nvPr>
        </p:nvSpPr>
        <p:spPr>
          <a:xfrm>
            <a:off x="1216800" y="1172367"/>
            <a:ext cx="5455522" cy="154230"/>
          </a:xfrm>
        </p:spPr>
        <p:txBody>
          <a:bodyPr lIns="0" rIns="0">
            <a:no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Lawyer Picture 1"/>
          <p:cNvSpPr>
            <a:spLocks noGrp="1" noChangeAspect="1"/>
          </p:cNvSpPr>
          <p:nvPr>
            <p:ph type="pic" sz="quarter" idx="11"/>
          </p:nvPr>
        </p:nvSpPr>
        <p:spPr>
          <a:xfrm>
            <a:off x="284162" y="1189921"/>
            <a:ext cx="864000" cy="865394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6" name="Slide Subtitle"/>
          <p:cNvSpPr>
            <a:spLocks noGrp="1"/>
          </p:cNvSpPr>
          <p:nvPr>
            <p:ph type="body" sz="quarter" idx="16"/>
          </p:nvPr>
        </p:nvSpPr>
        <p:spPr>
          <a:xfrm>
            <a:off x="284164" y="735013"/>
            <a:ext cx="5892997" cy="446400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Slide Title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44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0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ver Pictu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" y="0"/>
            <a:ext cx="9134977" cy="5143500"/>
          </a:xfrm>
          <a:prstGeom prst="rect">
            <a:avLst/>
          </a:prstGeom>
        </p:spPr>
      </p:pic>
      <p:sp>
        <p:nvSpPr>
          <p:cNvPr id="10" name="Cobranding Logo"/>
          <p:cNvSpPr>
            <a:spLocks noGrp="1"/>
          </p:cNvSpPr>
          <p:nvPr>
            <p:ph type="pic" sz="quarter" idx="12" hasCustomPrompt="1"/>
          </p:nvPr>
        </p:nvSpPr>
        <p:spPr>
          <a:xfrm>
            <a:off x="577850" y="1785938"/>
            <a:ext cx="2466975" cy="12160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Cobranding</a:t>
            </a:r>
            <a:endParaRPr lang="en-GB"/>
          </a:p>
        </p:txBody>
      </p:sp>
      <p:sp>
        <p:nvSpPr>
          <p:cNvPr id="9" name="OurLogo"/>
          <p:cNvSpPr>
            <a:spLocks noGrp="1" noChangeAspect="1"/>
          </p:cNvSpPr>
          <p:nvPr>
            <p:ph type="pic" sz="quarter" idx="13"/>
          </p:nvPr>
        </p:nvSpPr>
        <p:spPr>
          <a:xfrm>
            <a:off x="576000" y="576000"/>
            <a:ext cx="828000" cy="8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Cover Additional Title"/>
          <p:cNvSpPr>
            <a:spLocks noGrp="1"/>
          </p:cNvSpPr>
          <p:nvPr>
            <p:ph type="body" sz="quarter" idx="11"/>
          </p:nvPr>
        </p:nvSpPr>
        <p:spPr>
          <a:xfrm>
            <a:off x="575999" y="4082725"/>
            <a:ext cx="5040000" cy="686125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4D4D4D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ver Subtitle"/>
          <p:cNvSpPr>
            <a:spLocks noGrp="1"/>
          </p:cNvSpPr>
          <p:nvPr>
            <p:ph type="body" sz="quarter" idx="10"/>
          </p:nvPr>
        </p:nvSpPr>
        <p:spPr>
          <a:xfrm>
            <a:off x="575999" y="3646479"/>
            <a:ext cx="5040000" cy="43021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ver Title"/>
          <p:cNvSpPr>
            <a:spLocks noGrp="1"/>
          </p:cNvSpPr>
          <p:nvPr>
            <p:ph type="title"/>
          </p:nvPr>
        </p:nvSpPr>
        <p:spPr>
          <a:xfrm>
            <a:off x="576000" y="3199302"/>
            <a:ext cx="6389950" cy="44640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20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 offs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Right Large"/>
          <p:cNvSpPr>
            <a:spLocks noGrp="1"/>
          </p:cNvSpPr>
          <p:nvPr>
            <p:ph sz="quarter" idx="16"/>
          </p:nvPr>
        </p:nvSpPr>
        <p:spPr>
          <a:xfrm>
            <a:off x="3240332" y="1338262"/>
            <a:ext cx="5615668" cy="3563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Left Small"/>
          <p:cNvSpPr>
            <a:spLocks noGrp="1"/>
          </p:cNvSpPr>
          <p:nvPr>
            <p:ph sz="quarter" idx="12"/>
          </p:nvPr>
        </p:nvSpPr>
        <p:spPr>
          <a:xfrm>
            <a:off x="288000" y="1338262"/>
            <a:ext cx="2664000" cy="3563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7338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73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 offset lef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Right Large"/>
          <p:cNvSpPr>
            <a:spLocks noGrp="1"/>
          </p:cNvSpPr>
          <p:nvPr>
            <p:ph sz="quarter" idx="16"/>
          </p:nvPr>
        </p:nvSpPr>
        <p:spPr>
          <a:xfrm>
            <a:off x="3240332" y="1705970"/>
            <a:ext cx="5615668" cy="319623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lumn Title Right Large"/>
          <p:cNvSpPr>
            <a:spLocks noGrp="1"/>
          </p:cNvSpPr>
          <p:nvPr>
            <p:ph type="body" sz="quarter" idx="17"/>
          </p:nvPr>
        </p:nvSpPr>
        <p:spPr>
          <a:xfrm>
            <a:off x="3240332" y="1338262"/>
            <a:ext cx="5615668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Left Small"/>
          <p:cNvSpPr>
            <a:spLocks noGrp="1"/>
          </p:cNvSpPr>
          <p:nvPr>
            <p:ph sz="quarter" idx="12"/>
          </p:nvPr>
        </p:nvSpPr>
        <p:spPr>
          <a:xfrm>
            <a:off x="288000" y="1705970"/>
            <a:ext cx="2664000" cy="319623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lumn Title Left Small"/>
          <p:cNvSpPr>
            <a:spLocks noGrp="1"/>
          </p:cNvSpPr>
          <p:nvPr>
            <p:ph type="body" sz="quarter" idx="15"/>
          </p:nvPr>
        </p:nvSpPr>
        <p:spPr>
          <a:xfrm>
            <a:off x="288000" y="1338262"/>
            <a:ext cx="2664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57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 off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Right Small"/>
          <p:cNvSpPr>
            <a:spLocks noGrp="1"/>
          </p:cNvSpPr>
          <p:nvPr>
            <p:ph sz="quarter" idx="18"/>
          </p:nvPr>
        </p:nvSpPr>
        <p:spPr>
          <a:xfrm>
            <a:off x="6192663" y="1338262"/>
            <a:ext cx="2664000" cy="3563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Content Left Large"/>
          <p:cNvSpPr>
            <a:spLocks noGrp="1"/>
          </p:cNvSpPr>
          <p:nvPr>
            <p:ph sz="quarter" idx="16"/>
          </p:nvPr>
        </p:nvSpPr>
        <p:spPr>
          <a:xfrm>
            <a:off x="288000" y="1338262"/>
            <a:ext cx="5616332" cy="3563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7338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14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 offset righ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Right Small"/>
          <p:cNvSpPr>
            <a:spLocks noGrp="1"/>
          </p:cNvSpPr>
          <p:nvPr>
            <p:ph sz="quarter" idx="18"/>
          </p:nvPr>
        </p:nvSpPr>
        <p:spPr>
          <a:xfrm>
            <a:off x="6192663" y="1705970"/>
            <a:ext cx="2664000" cy="319623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lumn Title Right Small"/>
          <p:cNvSpPr>
            <a:spLocks noGrp="1"/>
          </p:cNvSpPr>
          <p:nvPr>
            <p:ph type="body" sz="quarter" idx="19"/>
          </p:nvPr>
        </p:nvSpPr>
        <p:spPr>
          <a:xfrm>
            <a:off x="6192663" y="1338262"/>
            <a:ext cx="2664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Left Large"/>
          <p:cNvSpPr>
            <a:spLocks noGrp="1"/>
          </p:cNvSpPr>
          <p:nvPr>
            <p:ph sz="quarter" idx="16"/>
          </p:nvPr>
        </p:nvSpPr>
        <p:spPr>
          <a:xfrm>
            <a:off x="288000" y="1705970"/>
            <a:ext cx="5616332" cy="319623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lumn Title Left Large"/>
          <p:cNvSpPr>
            <a:spLocks noGrp="1"/>
          </p:cNvSpPr>
          <p:nvPr>
            <p:ph type="body" sz="quarter" idx="17"/>
          </p:nvPr>
        </p:nvSpPr>
        <p:spPr>
          <a:xfrm>
            <a:off x="288000" y="1338262"/>
            <a:ext cx="5616332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13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ox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Divider Text"/>
          <p:cNvSpPr>
            <a:spLocks noGrp="1"/>
          </p:cNvSpPr>
          <p:nvPr>
            <p:ph type="body" sz="quarter" idx="11"/>
          </p:nvPr>
        </p:nvSpPr>
        <p:spPr>
          <a:xfrm>
            <a:off x="498367" y="989945"/>
            <a:ext cx="2814175" cy="660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ection Divider Title"/>
          <p:cNvSpPr>
            <a:spLocks noGrp="1"/>
          </p:cNvSpPr>
          <p:nvPr>
            <p:ph type="title"/>
          </p:nvPr>
        </p:nvSpPr>
        <p:spPr>
          <a:xfrm>
            <a:off x="498366" y="505884"/>
            <a:ext cx="3149685" cy="44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22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ox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Divider Text"/>
          <p:cNvSpPr>
            <a:spLocks noGrp="1"/>
          </p:cNvSpPr>
          <p:nvPr>
            <p:ph type="body" sz="quarter" idx="11"/>
          </p:nvPr>
        </p:nvSpPr>
        <p:spPr>
          <a:xfrm>
            <a:off x="5932087" y="1412657"/>
            <a:ext cx="2814175" cy="6604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ection Divider Title"/>
          <p:cNvSpPr>
            <a:spLocks noGrp="1"/>
          </p:cNvSpPr>
          <p:nvPr>
            <p:ph type="title"/>
          </p:nvPr>
        </p:nvSpPr>
        <p:spPr>
          <a:xfrm>
            <a:off x="5934974" y="857297"/>
            <a:ext cx="2811288" cy="446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87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ox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Divider Text"/>
          <p:cNvSpPr>
            <a:spLocks noGrp="1"/>
          </p:cNvSpPr>
          <p:nvPr>
            <p:ph type="body" sz="quarter" idx="11"/>
          </p:nvPr>
        </p:nvSpPr>
        <p:spPr>
          <a:xfrm>
            <a:off x="393929" y="4069593"/>
            <a:ext cx="2814175" cy="660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ection Divider Title"/>
          <p:cNvSpPr>
            <a:spLocks noGrp="1"/>
          </p:cNvSpPr>
          <p:nvPr>
            <p:ph type="title"/>
          </p:nvPr>
        </p:nvSpPr>
        <p:spPr>
          <a:xfrm>
            <a:off x="396816" y="3514233"/>
            <a:ext cx="2811288" cy="446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32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ox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Divider Text"/>
          <p:cNvSpPr>
            <a:spLocks noGrp="1"/>
          </p:cNvSpPr>
          <p:nvPr>
            <p:ph type="body" sz="quarter" idx="11"/>
          </p:nvPr>
        </p:nvSpPr>
        <p:spPr>
          <a:xfrm>
            <a:off x="5932087" y="3543381"/>
            <a:ext cx="2814175" cy="6604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ction Divider Title"/>
          <p:cNvSpPr>
            <a:spLocks noGrp="1"/>
          </p:cNvSpPr>
          <p:nvPr>
            <p:ph type="title"/>
          </p:nvPr>
        </p:nvSpPr>
        <p:spPr>
          <a:xfrm>
            <a:off x="5934974" y="2988021"/>
            <a:ext cx="2811288" cy="446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19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ox mid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Divider Text"/>
          <p:cNvSpPr>
            <a:spLocks noGrp="1"/>
          </p:cNvSpPr>
          <p:nvPr>
            <p:ph type="body" sz="quarter" idx="11"/>
          </p:nvPr>
        </p:nvSpPr>
        <p:spPr>
          <a:xfrm>
            <a:off x="1696517" y="938204"/>
            <a:ext cx="2814175" cy="6604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ection DividerTitle"/>
          <p:cNvSpPr>
            <a:spLocks noGrp="1"/>
          </p:cNvSpPr>
          <p:nvPr>
            <p:ph type="title"/>
          </p:nvPr>
        </p:nvSpPr>
        <p:spPr>
          <a:xfrm>
            <a:off x="431321" y="382844"/>
            <a:ext cx="4079371" cy="446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20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section Divider Text"/>
          <p:cNvSpPr>
            <a:spLocks noGrp="1"/>
          </p:cNvSpPr>
          <p:nvPr>
            <p:ph type="body" sz="quarter" idx="11"/>
          </p:nvPr>
        </p:nvSpPr>
        <p:spPr>
          <a:xfrm>
            <a:off x="431321" y="938204"/>
            <a:ext cx="8384875" cy="18049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ubsection Divider Title"/>
          <p:cNvSpPr>
            <a:spLocks noGrp="1"/>
          </p:cNvSpPr>
          <p:nvPr>
            <p:ph type="title"/>
          </p:nvPr>
        </p:nvSpPr>
        <p:spPr>
          <a:xfrm>
            <a:off x="431321" y="382844"/>
            <a:ext cx="8376249" cy="446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3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ver Pictu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5" y="0"/>
            <a:ext cx="9134977" cy="5143500"/>
          </a:xfrm>
          <a:prstGeom prst="rect">
            <a:avLst/>
          </a:prstGeom>
        </p:spPr>
      </p:pic>
      <p:sp>
        <p:nvSpPr>
          <p:cNvPr id="10" name="Cobranding Logo"/>
          <p:cNvSpPr>
            <a:spLocks noGrp="1"/>
          </p:cNvSpPr>
          <p:nvPr>
            <p:ph type="pic" sz="quarter" idx="13" hasCustomPrompt="1"/>
          </p:nvPr>
        </p:nvSpPr>
        <p:spPr>
          <a:xfrm>
            <a:off x="6075683" y="1785938"/>
            <a:ext cx="2466975" cy="12160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Cobranding</a:t>
            </a:r>
            <a:endParaRPr lang="en-GB"/>
          </a:p>
        </p:txBody>
      </p:sp>
      <p:sp>
        <p:nvSpPr>
          <p:cNvPr id="9" name="OurLogo"/>
          <p:cNvSpPr>
            <a:spLocks noGrp="1" noChangeAspect="1"/>
          </p:cNvSpPr>
          <p:nvPr>
            <p:ph type="pic" sz="quarter" idx="14"/>
          </p:nvPr>
        </p:nvSpPr>
        <p:spPr>
          <a:xfrm>
            <a:off x="7704000" y="576000"/>
            <a:ext cx="828000" cy="8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Cover Additional Title"/>
          <p:cNvSpPr>
            <a:spLocks noGrp="1"/>
          </p:cNvSpPr>
          <p:nvPr>
            <p:ph type="body" sz="quarter" idx="11"/>
          </p:nvPr>
        </p:nvSpPr>
        <p:spPr>
          <a:xfrm>
            <a:off x="3481219" y="4082725"/>
            <a:ext cx="5061439" cy="686125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4D4D4D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ver Subtitle"/>
          <p:cNvSpPr>
            <a:spLocks noGrp="1"/>
          </p:cNvSpPr>
          <p:nvPr>
            <p:ph type="body" sz="quarter" idx="10"/>
          </p:nvPr>
        </p:nvSpPr>
        <p:spPr>
          <a:xfrm>
            <a:off x="3481219" y="3636124"/>
            <a:ext cx="5061439" cy="430213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ver Title"/>
          <p:cNvSpPr>
            <a:spLocks noGrp="1"/>
          </p:cNvSpPr>
          <p:nvPr>
            <p:ph type="title"/>
          </p:nvPr>
        </p:nvSpPr>
        <p:spPr>
          <a:xfrm>
            <a:off x="1811547" y="3180321"/>
            <a:ext cx="6730781" cy="446400"/>
          </a:xfrm>
        </p:spPr>
        <p:txBody>
          <a:bodyPr anchor="b" anchorCtr="0">
            <a:no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073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ver Pictu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5" y="0"/>
            <a:ext cx="9134977" cy="5143500"/>
          </a:xfrm>
          <a:prstGeom prst="rect">
            <a:avLst/>
          </a:prstGeom>
        </p:spPr>
      </p:pic>
      <p:sp>
        <p:nvSpPr>
          <p:cNvPr id="9" name="OurLogo"/>
          <p:cNvSpPr>
            <a:spLocks noGrp="1" noChangeAspect="1"/>
          </p:cNvSpPr>
          <p:nvPr>
            <p:ph type="pic" sz="quarter" idx="14"/>
          </p:nvPr>
        </p:nvSpPr>
        <p:spPr>
          <a:xfrm>
            <a:off x="7704000" y="576000"/>
            <a:ext cx="828000" cy="8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11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ground1-15-1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t="81821" r="43254" b="6054"/>
          <a:stretch/>
        </p:blipFill>
        <p:spPr>
          <a:xfrm>
            <a:off x="5410385" y="4147903"/>
            <a:ext cx="2840604" cy="6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991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0432636-FD03-7942-A8E4-D1FF1DFA33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7913" y="4834959"/>
            <a:ext cx="214161" cy="215444"/>
          </a:xfrm>
        </p:spPr>
        <p:txBody>
          <a:bodyPr/>
          <a:lstStyle/>
          <a:p>
            <a:fld id="{B174722B-864C-1E45-AEEB-471596DCF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3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ready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branding Logo"/>
          <p:cNvSpPr>
            <a:spLocks noGrp="1"/>
          </p:cNvSpPr>
          <p:nvPr>
            <p:ph type="pic" sz="quarter" idx="13" hasCustomPrompt="1"/>
          </p:nvPr>
        </p:nvSpPr>
        <p:spPr>
          <a:xfrm>
            <a:off x="6075683" y="1785938"/>
            <a:ext cx="2466975" cy="12160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Cobranding</a:t>
            </a:r>
            <a:endParaRPr lang="en-GB"/>
          </a:p>
        </p:txBody>
      </p:sp>
      <p:sp>
        <p:nvSpPr>
          <p:cNvPr id="9" name="OurLogo"/>
          <p:cNvSpPr>
            <a:spLocks noGrp="1" noChangeAspect="1"/>
          </p:cNvSpPr>
          <p:nvPr>
            <p:ph type="pic" sz="quarter" idx="14"/>
          </p:nvPr>
        </p:nvSpPr>
        <p:spPr>
          <a:xfrm>
            <a:off x="7704000" y="576000"/>
            <a:ext cx="828000" cy="8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Cover Additional Title"/>
          <p:cNvSpPr>
            <a:spLocks noGrp="1"/>
          </p:cNvSpPr>
          <p:nvPr>
            <p:ph type="body" sz="quarter" idx="11"/>
          </p:nvPr>
        </p:nvSpPr>
        <p:spPr>
          <a:xfrm>
            <a:off x="3481219" y="4082725"/>
            <a:ext cx="5061439" cy="686125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4D4D4D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ver Subtitle"/>
          <p:cNvSpPr>
            <a:spLocks noGrp="1"/>
          </p:cNvSpPr>
          <p:nvPr>
            <p:ph type="body" sz="quarter" idx="10"/>
          </p:nvPr>
        </p:nvSpPr>
        <p:spPr>
          <a:xfrm>
            <a:off x="3481219" y="3636124"/>
            <a:ext cx="5061439" cy="430213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ver Title"/>
          <p:cNvSpPr>
            <a:spLocks noGrp="1"/>
          </p:cNvSpPr>
          <p:nvPr>
            <p:ph type="title"/>
          </p:nvPr>
        </p:nvSpPr>
        <p:spPr>
          <a:xfrm>
            <a:off x="1811547" y="3180321"/>
            <a:ext cx="6730781" cy="446400"/>
          </a:xfrm>
        </p:spPr>
        <p:txBody>
          <a:bodyPr anchor="b" anchorCtr="0">
            <a:no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71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900000"/>
            <a:ext cx="8568000" cy="39378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Hogan Lovells</a:t>
            </a:r>
          </a:p>
        </p:txBody>
      </p:sp>
    </p:spTree>
    <p:extLst>
      <p:ext uri="{BB962C8B-B14F-4D97-AF65-F5344CB8AC3E}">
        <p14:creationId xmlns:p14="http://schemas.microsoft.com/office/powerpoint/2010/main" val="133106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Quote Text"/>
          <p:cNvSpPr>
            <a:spLocks noGrp="1"/>
          </p:cNvSpPr>
          <p:nvPr>
            <p:ph type="body" sz="quarter" idx="13"/>
          </p:nvPr>
        </p:nvSpPr>
        <p:spPr>
          <a:xfrm>
            <a:off x="6478247" y="2410933"/>
            <a:ext cx="2377754" cy="1874881"/>
          </a:xfrm>
        </p:spPr>
        <p:txBody>
          <a:bodyPr lIns="0" rIns="0" anchor="ctr" anchorCtr="0">
            <a:normAutofit/>
          </a:bodyPr>
          <a:lstStyle>
            <a:lvl1pPr marL="0" indent="0">
              <a:spcAft>
                <a:spcPts val="600"/>
              </a:spcAft>
              <a:buNone/>
              <a:defRPr sz="2000" b="1" baseline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Quote Source"/>
          <p:cNvSpPr>
            <a:spLocks noGrp="1"/>
          </p:cNvSpPr>
          <p:nvPr>
            <p:ph type="body" sz="quarter" idx="14"/>
          </p:nvPr>
        </p:nvSpPr>
        <p:spPr>
          <a:xfrm>
            <a:off x="6896159" y="4304243"/>
            <a:ext cx="1959842" cy="539701"/>
          </a:xfrm>
        </p:spPr>
        <p:txBody>
          <a:bodyPr lIns="0" rIns="0">
            <a:noAutofit/>
          </a:bodyPr>
          <a:lstStyle>
            <a:lvl1pPr marL="0" indent="0" algn="r">
              <a:spcAft>
                <a:spcPts val="0"/>
              </a:spcAft>
              <a:buNone/>
              <a:defRPr sz="1400" i="1" baseline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900000"/>
            <a:ext cx="5498547" cy="400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5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 with quot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Quote Source"/>
          <p:cNvSpPr>
            <a:spLocks noGrp="1"/>
          </p:cNvSpPr>
          <p:nvPr>
            <p:ph type="body" sz="quarter" idx="14"/>
          </p:nvPr>
        </p:nvSpPr>
        <p:spPr>
          <a:xfrm>
            <a:off x="6896159" y="4304243"/>
            <a:ext cx="1959842" cy="539701"/>
          </a:xfrm>
        </p:spPr>
        <p:txBody>
          <a:bodyPr lIns="0" rIns="0">
            <a:noAutofit/>
          </a:bodyPr>
          <a:lstStyle>
            <a:lvl1pPr marL="0" indent="0" algn="r">
              <a:spcAft>
                <a:spcPts val="0"/>
              </a:spcAft>
              <a:buNone/>
              <a:defRPr sz="1400" i="1" baseline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Quote Text"/>
          <p:cNvSpPr>
            <a:spLocks noGrp="1"/>
          </p:cNvSpPr>
          <p:nvPr>
            <p:ph type="body" sz="quarter" idx="13"/>
          </p:nvPr>
        </p:nvSpPr>
        <p:spPr>
          <a:xfrm>
            <a:off x="6478247" y="2410933"/>
            <a:ext cx="2377754" cy="1874881"/>
          </a:xfrm>
        </p:spPr>
        <p:txBody>
          <a:bodyPr lIns="0" rIns="0" anchor="ctr" anchorCtr="0">
            <a:normAutofit/>
          </a:bodyPr>
          <a:lstStyle>
            <a:lvl1pPr marL="0" indent="0">
              <a:spcAft>
                <a:spcPts val="600"/>
              </a:spcAft>
              <a:buNone/>
              <a:defRPr sz="2000" b="1" baseline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900000"/>
            <a:ext cx="5498547" cy="400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0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346400"/>
            <a:ext cx="8568000" cy="34807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7338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59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288000" y="899999"/>
            <a:ext cx="8568000" cy="4002201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36000" rIns="0" bIns="36000" rtlCol="0" anchor="t" anchorCtr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446400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36000" rIns="0" bIns="36000" rtlCol="0" anchor="b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0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75" r:id="rId3"/>
    <p:sldLayoutId id="2147483687" r:id="rId4"/>
    <p:sldLayoutId id="2147483649" r:id="rId5"/>
    <p:sldLayoutId id="2147483694" r:id="rId6"/>
    <p:sldLayoutId id="2147483663" r:id="rId7"/>
    <p:sldLayoutId id="2147483686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65" r:id="rId14"/>
    <p:sldLayoutId id="2147483684" r:id="rId15"/>
    <p:sldLayoutId id="2147483685" r:id="rId16"/>
    <p:sldLayoutId id="2147483683" r:id="rId17"/>
    <p:sldLayoutId id="2147483666" r:id="rId18"/>
    <p:sldLayoutId id="2147483667" r:id="rId19"/>
    <p:sldLayoutId id="2147483656" r:id="rId20"/>
    <p:sldLayoutId id="2147483657" r:id="rId21"/>
    <p:sldLayoutId id="2147483658" r:id="rId22"/>
    <p:sldLayoutId id="2147483659" r:id="rId23"/>
    <p:sldLayoutId id="2147483661" r:id="rId24"/>
    <p:sldLayoutId id="2147483669" r:id="rId25"/>
    <p:sldLayoutId id="2147483674" r:id="rId26"/>
    <p:sldLayoutId id="2147483672" r:id="rId27"/>
    <p:sldLayoutId id="2147483670" r:id="rId28"/>
    <p:sldLayoutId id="2147483671" r:id="rId29"/>
    <p:sldLayoutId id="2147483690" r:id="rId30"/>
    <p:sldLayoutId id="2147483691" r:id="rId31"/>
    <p:sldLayoutId id="2147483692" r:id="rId32"/>
    <p:sldLayoutId id="2147483693" r:id="rId33"/>
  </p:sldLayoutIdLst>
  <p:hf hdr="0" dt="0"/>
  <p:txStyles>
    <p:titleStyle>
      <a:lvl1pPr marL="0" algn="l" defTabSz="914400" rtl="0" eaLnBrk="1" latinLnBrk="0" hangingPunct="1">
        <a:buNone/>
        <a:defRPr sz="2800" b="0" i="0" u="none" kern="1200" cap="none" baseline="0">
          <a:solidFill>
            <a:srgbClr val="4D4D4D"/>
          </a:solidFill>
          <a:uFill>
            <a:solidFill>
              <a:schemeClr val="tx1"/>
            </a:solidFill>
          </a:u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Aft>
          <a:spcPts val="9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b="0" i="0" u="none" kern="1200" cap="none">
          <a:solidFill>
            <a:srgbClr val="4D4D4D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Aft>
          <a:spcPts val="900"/>
        </a:spcAft>
        <a:buClr>
          <a:schemeClr val="accent1"/>
        </a:buClr>
        <a:buSzPct val="100000"/>
        <a:buFont typeface="Georgia" panose="02040502050405020303" pitchFamily="18" charset="0"/>
        <a:buChar char="–"/>
        <a:defRPr sz="1600" b="0" i="0" u="none" kern="1200" cap="none">
          <a:solidFill>
            <a:srgbClr val="4D4D4D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Aft>
          <a:spcPts val="900"/>
        </a:spcAft>
        <a:buClr>
          <a:schemeClr val="accent1"/>
        </a:buClr>
        <a:buSzPct val="100000"/>
        <a:buFont typeface="Georgia" panose="02040502050405020303" pitchFamily="18" charset="0"/>
        <a:buChar char="–"/>
        <a:defRPr sz="1600" b="0" i="0" u="none" kern="1200" cap="none">
          <a:solidFill>
            <a:srgbClr val="4D4D4D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spcAft>
          <a:spcPts val="900"/>
        </a:spcAft>
        <a:buClr>
          <a:schemeClr val="accent1"/>
        </a:buClr>
        <a:buSzPct val="100000"/>
        <a:buFont typeface="Georgia" panose="02040502050405020303" pitchFamily="18" charset="0"/>
        <a:buChar char="–"/>
        <a:tabLst/>
        <a:defRPr sz="1600" b="0" i="0" u="none" kern="1200" cap="none">
          <a:solidFill>
            <a:srgbClr val="4D4D4D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Aft>
          <a:spcPts val="900"/>
        </a:spcAft>
        <a:buClr>
          <a:schemeClr val="accent1"/>
        </a:buClr>
        <a:buSzPct val="100000"/>
        <a:buFont typeface="Georgia" panose="02040502050405020303" pitchFamily="18" charset="0"/>
        <a:buChar char="–"/>
        <a:tabLst/>
        <a:defRPr sz="1600" b="0" i="0" u="none" kern="1200" cap="none">
          <a:solidFill>
            <a:srgbClr val="4D4D4D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5pPr>
      <a:lvl6pPr marL="2496429" indent="-228571" algn="l" defTabSz="914400" rtl="0" eaLnBrk="1" latinLnBrk="0" hangingPunct="1">
        <a:buClr>
          <a:schemeClr val="tx1"/>
        </a:buClr>
        <a:buSzPct val="100000"/>
        <a:buFont typeface="Arial" pitchFamily="34" charset="0"/>
        <a:buChar char="•"/>
        <a:defRPr sz="20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ver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977" cy="5143500"/>
          </a:xfrm>
          <a:prstGeom prst="rect">
            <a:avLst/>
          </a:prstGeom>
        </p:spPr>
      </p:pic>
      <p:pic>
        <p:nvPicPr>
          <p:cNvPr id="2" name="OurLogo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ver Additional Title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November 17, 2016</a:t>
            </a:r>
            <a:endParaRPr lang="en-US" dirty="0"/>
          </a:p>
        </p:txBody>
      </p:sp>
      <p:sp>
        <p:nvSpPr>
          <p:cNvPr id="6" name="Cover Title"/>
          <p:cNvSpPr>
            <a:spLocks noGrp="1"/>
          </p:cNvSpPr>
          <p:nvPr>
            <p:ph type="title"/>
          </p:nvPr>
        </p:nvSpPr>
        <p:spPr>
          <a:xfrm>
            <a:off x="1868697" y="3612121"/>
            <a:ext cx="6730781" cy="446400"/>
          </a:xfrm>
        </p:spPr>
        <p:txBody>
          <a:bodyPr/>
          <a:lstStyle/>
          <a:p>
            <a:r>
              <a:rPr lang="en-US" sz="2800" b="1" dirty="0" smtClean="0"/>
              <a:t>The </a:t>
            </a:r>
            <a:r>
              <a:rPr lang="en-US" sz="2800" b="1" dirty="0"/>
              <a:t>U.S. Election Results Are In: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 Look at What the Outcome Means for Mexico/U.S. Relations</a:t>
            </a:r>
          </a:p>
        </p:txBody>
      </p:sp>
      <p:pic>
        <p:nvPicPr>
          <p:cNvPr id="2051" name="Picture 3" descr="C:\Users\fountm\AppData\Local\Microsoft\Windows\Temporary Internet Files\Content.Outlook\1O9SVCZ4\Standard PPT cover USMex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" y="0"/>
            <a:ext cx="91243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ver Title"/>
          <p:cNvSpPr txBox="1">
            <a:spLocks/>
          </p:cNvSpPr>
          <p:nvPr/>
        </p:nvSpPr>
        <p:spPr>
          <a:xfrm>
            <a:off x="2021097" y="3764521"/>
            <a:ext cx="6730781" cy="446400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36000" rIns="0" bIns="36000" rtlCol="0" anchor="b" anchorCtr="0">
            <a:noAutofit/>
          </a:bodyPr>
          <a:lstStyle>
            <a:lvl1pPr marL="0" algn="r" defTabSz="914400" rtl="0" eaLnBrk="1" latinLnBrk="0" hangingPunct="1">
              <a:buNone/>
              <a:defRPr sz="3200" b="0" i="0" u="none" kern="1200" cap="none" baseline="0">
                <a:solidFill>
                  <a:srgbClr val="4D4D4D"/>
                </a:solidFill>
                <a:uFill>
                  <a:solidFill>
                    <a:schemeClr val="tx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/>
              <a:t>The U.S. Election Results Are In: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A Look at What the Outcome Means for Mexico/U.S. Relations</a:t>
            </a:r>
            <a:endParaRPr lang="en-US" sz="2800" dirty="0"/>
          </a:p>
        </p:txBody>
      </p:sp>
      <p:sp>
        <p:nvSpPr>
          <p:cNvPr id="11" name="Cover Additional Title"/>
          <p:cNvSpPr>
            <a:spLocks noGrp="1"/>
          </p:cNvSpPr>
          <p:nvPr>
            <p:ph type="body" sz="quarter" idx="11"/>
          </p:nvPr>
        </p:nvSpPr>
        <p:spPr>
          <a:xfrm>
            <a:off x="3633619" y="4235125"/>
            <a:ext cx="5061439" cy="686125"/>
          </a:xfrm>
        </p:spPr>
        <p:txBody>
          <a:bodyPr/>
          <a:lstStyle/>
          <a:p>
            <a:r>
              <a:rPr lang="en-US" dirty="0" smtClean="0"/>
              <a:t>November 17,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400" y="2443652"/>
            <a:ext cx="6389950" cy="446400"/>
          </a:xfrm>
        </p:spPr>
        <p:txBody>
          <a:bodyPr/>
          <a:lstStyle/>
          <a:p>
            <a:r>
              <a:rPr lang="en-US" dirty="0" smtClean="0"/>
              <a:t>Analysis of Election Results:</a:t>
            </a:r>
            <a:br>
              <a:rPr lang="en-US" dirty="0" smtClean="0"/>
            </a:br>
            <a:r>
              <a:rPr lang="en-US" dirty="0" smtClean="0"/>
              <a:t>What Really Happened?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308100"/>
            <a:ext cx="6070600" cy="3754603"/>
          </a:xfrm>
          <a:prstGeom prst="rect">
            <a:avLst/>
          </a:prstGeom>
          <a:noFill/>
          <a:ln w="12700" cap="rnd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85603"/>
            <a:ext cx="7810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Trump Won Five States That </a:t>
            </a:r>
            <a:br>
              <a:rPr lang="en-US" sz="2800" dirty="0"/>
            </a:br>
            <a:r>
              <a:rPr lang="en-US" sz="2800" dirty="0"/>
              <a:t>Obama Carried</a:t>
            </a:r>
          </a:p>
        </p:txBody>
      </p:sp>
    </p:spTree>
    <p:extLst>
      <p:ext uri="{BB962C8B-B14F-4D97-AF65-F5344CB8AC3E}">
        <p14:creationId xmlns:p14="http://schemas.microsoft.com/office/powerpoint/2010/main" val="36823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2" y="1943101"/>
            <a:ext cx="3776662" cy="22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" y="1428750"/>
            <a:ext cx="3810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1485900"/>
            <a:ext cx="381000" cy="5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2228850"/>
            <a:ext cx="228600" cy="5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2228850"/>
            <a:ext cx="381000" cy="92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286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Profound Split Between Urban And Rural Communities In The United States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42875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2016 Presidential by State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45178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2016 Presidential by County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28" y="2257426"/>
            <a:ext cx="4388077" cy="18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9255" y="4225682"/>
            <a:ext cx="12080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 The Guardian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860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6" y="1301941"/>
            <a:ext cx="5018084" cy="346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478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Trump Voters Clearly Valued Change Over Experience . . . </a:t>
            </a:r>
            <a:endParaRPr lang="en-US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5175" y="4707218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 CNN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351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4305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6550"/>
            <a:ext cx="8229600" cy="5080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Voter Views of Donald Trump: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19200" y="2400300"/>
            <a:ext cx="71628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Had a favorable opinion of him:  38%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Is honest and trustworthy:  33%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Qualified to be President:  38%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Temperament to Serve Effectively as President:  35%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275" y="171451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. . . Even Though They Had Reservations About </a:t>
            </a:r>
            <a:r>
              <a:rPr lang="en-US" sz="2800" dirty="0" smtClean="0"/>
              <a:t>Trump </a:t>
            </a:r>
            <a:r>
              <a:rPr lang="en-US" sz="2800" dirty="0"/>
              <a:t>Personally</a:t>
            </a:r>
          </a:p>
        </p:txBody>
      </p:sp>
    </p:spTree>
    <p:extLst>
      <p:ext uri="{BB962C8B-B14F-4D97-AF65-F5344CB8AC3E}">
        <p14:creationId xmlns:p14="http://schemas.microsoft.com/office/powerpoint/2010/main" val="11395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85902"/>
            <a:ext cx="8102430" cy="285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Clinton Underperformed Obama With </a:t>
            </a:r>
            <a:r>
              <a:rPr lang="en-US" dirty="0" smtClean="0">
                <a:latin typeface="+mn-lt"/>
              </a:rPr>
              <a:t>Key </a:t>
            </a:r>
            <a:r>
              <a:rPr lang="en-US" dirty="0" smtClean="0">
                <a:latin typeface="+mn-lt"/>
              </a:rPr>
              <a:t>Democratic Groups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13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646887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latin typeface="+mn-lt"/>
              </a:rPr>
              <a:t>How Did Pundits Miss The Trump Voters?</a:t>
            </a:r>
            <a:endParaRPr lang="en-US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900" y="1219200"/>
            <a:ext cx="85344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Polls may not have been as inaccurate as reported</a:t>
            </a:r>
          </a:p>
          <a:p>
            <a:r>
              <a:rPr lang="en-US" sz="2800" dirty="0" smtClean="0"/>
              <a:t>Lower educated voters under-weighted in polling</a:t>
            </a:r>
          </a:p>
          <a:p>
            <a:r>
              <a:rPr lang="en-US" sz="2800" dirty="0" smtClean="0"/>
              <a:t>Faith in massive ground game, fundraising advantage and paid media-and “Big Blue Wall” overrated</a:t>
            </a:r>
          </a:p>
          <a:p>
            <a:r>
              <a:rPr lang="en-US" sz="2800" dirty="0" smtClean="0"/>
              <a:t>Polls didn’t accurately gauge intensity and depth of voter anger</a:t>
            </a:r>
          </a:p>
        </p:txBody>
      </p:sp>
    </p:spTree>
    <p:extLst>
      <p:ext uri="{BB962C8B-B14F-4D97-AF65-F5344CB8AC3E}">
        <p14:creationId xmlns:p14="http://schemas.microsoft.com/office/powerpoint/2010/main" val="28667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400" y="2443652"/>
            <a:ext cx="6389950" cy="446400"/>
          </a:xfrm>
        </p:spPr>
        <p:txBody>
          <a:bodyPr/>
          <a:lstStyle/>
          <a:p>
            <a:r>
              <a:rPr lang="en-US" dirty="0" smtClean="0"/>
              <a:t>Specific Issue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45"/>
          </p:nvPr>
        </p:nvSpPr>
        <p:spPr>
          <a:xfrm>
            <a:off x="2971800" y="3532685"/>
            <a:ext cx="2007677" cy="1151530"/>
          </a:xfrm>
        </p:spPr>
        <p:txBody>
          <a:bodyPr/>
          <a:lstStyle/>
          <a:p>
            <a:r>
              <a:rPr lang="en-US" sz="1200" dirty="0"/>
              <a:t>Candidate Trump said he will name China a currency manipulator within first 100 days.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6"/>
          </p:nvPr>
        </p:nvSpPr>
        <p:spPr>
          <a:xfrm>
            <a:off x="2971801" y="3200400"/>
            <a:ext cx="2007677" cy="18097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Currency Manipulation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8"/>
          </p:nvPr>
        </p:nvSpPr>
        <p:spPr>
          <a:xfrm>
            <a:off x="367761" y="3543300"/>
            <a:ext cx="2007677" cy="1151530"/>
          </a:xfrm>
        </p:spPr>
        <p:txBody>
          <a:bodyPr/>
          <a:lstStyle/>
          <a:p>
            <a:r>
              <a:rPr lang="en-US" sz="1200" dirty="0"/>
              <a:t>Candidate Trump said he will withdraw from TPP within first 100 days in office.  (U.S. has not approved </a:t>
            </a:r>
            <a:r>
              <a:rPr lang="en-US" sz="1200" dirty="0" smtClean="0"/>
              <a:t>agreement).</a:t>
            </a:r>
            <a:endParaRPr lang="en-US" sz="1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9"/>
          </p:nvPr>
        </p:nvSpPr>
        <p:spPr>
          <a:xfrm>
            <a:off x="304800" y="3200400"/>
            <a:ext cx="2286000" cy="171450"/>
          </a:xfrm>
        </p:spPr>
        <p:txBody>
          <a:bodyPr/>
          <a:lstStyle/>
          <a:p>
            <a:r>
              <a:rPr lang="en-US" sz="1300" dirty="0" smtClean="0">
                <a:solidFill>
                  <a:srgbClr val="C00000"/>
                </a:solidFill>
                <a:latin typeface="+mn-lt"/>
              </a:rPr>
              <a:t>Trans-Pacific Partnership</a:t>
            </a:r>
            <a:endParaRPr lang="en-US" sz="13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4"/>
          </p:nvPr>
        </p:nvSpPr>
        <p:spPr>
          <a:xfrm>
            <a:off x="5962650" y="958424"/>
            <a:ext cx="2007677" cy="1266683"/>
          </a:xfrm>
        </p:spPr>
        <p:txBody>
          <a:bodyPr/>
          <a:lstStyle/>
          <a:p>
            <a:endParaRPr lang="en-US" sz="1200" dirty="0"/>
          </a:p>
          <a:p>
            <a:r>
              <a:rPr lang="en-US" sz="1200" dirty="0" smtClean="0"/>
              <a:t>Candidate </a:t>
            </a:r>
            <a:r>
              <a:rPr lang="en-US" sz="1200" dirty="0"/>
              <a:t>Trump threatened to raise U.S. tariffs on China by 45%.  Various Presidential authorities authorize him to raise tariffs </a:t>
            </a:r>
            <a:r>
              <a:rPr lang="en-US" sz="1200" dirty="0" smtClean="0"/>
              <a:t>substantially for trade, national security, </a:t>
            </a:r>
            <a:r>
              <a:rPr lang="en-US" sz="1200" dirty="0"/>
              <a:t>or balance of payments reasons.</a:t>
            </a:r>
          </a:p>
          <a:p>
            <a:endParaRPr lang="en-US" sz="1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5"/>
          </p:nvPr>
        </p:nvSpPr>
        <p:spPr>
          <a:xfrm>
            <a:off x="5930361" y="914400"/>
            <a:ext cx="2007677" cy="180975"/>
          </a:xfrm>
        </p:spPr>
        <p:txBody>
          <a:bodyPr/>
          <a:lstStyle/>
          <a:p>
            <a:r>
              <a:rPr lang="en-US" sz="1300" dirty="0" smtClean="0">
                <a:solidFill>
                  <a:srgbClr val="C00000"/>
                </a:solidFill>
                <a:latin typeface="+mn-lt"/>
              </a:rPr>
              <a:t>China - Other Actions </a:t>
            </a:r>
            <a:endParaRPr lang="en-US" sz="13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30"/>
          </p:nvPr>
        </p:nvSpPr>
        <p:spPr>
          <a:xfrm>
            <a:off x="3048000" y="1257300"/>
            <a:ext cx="2007677" cy="1151530"/>
          </a:xfrm>
        </p:spPr>
        <p:txBody>
          <a:bodyPr/>
          <a:lstStyle/>
          <a:p>
            <a:r>
              <a:rPr lang="en-US" sz="1200" dirty="0"/>
              <a:t>Candidate Trump promised to terminate or renegotiate NAFTA within first 100 days in office.  President Trump will have authority to give six </a:t>
            </a:r>
            <a:r>
              <a:rPr lang="en-US" sz="1200" dirty="0" smtClean="0"/>
              <a:t>months’ </a:t>
            </a:r>
            <a:r>
              <a:rPr lang="en-US" sz="1200" dirty="0" smtClean="0"/>
              <a:t>notice </a:t>
            </a:r>
            <a:r>
              <a:rPr lang="en-US" sz="1200" dirty="0"/>
              <a:t>to Mexico/Canada to terminate agreement.</a:t>
            </a:r>
          </a:p>
          <a:p>
            <a:endParaRPr lang="en-US" sz="1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3048000" y="914400"/>
            <a:ext cx="2007677" cy="180975"/>
          </a:xfrm>
        </p:spPr>
        <p:txBody>
          <a:bodyPr/>
          <a:lstStyle/>
          <a:p>
            <a:r>
              <a:rPr lang="en-US" sz="1300" dirty="0" smtClean="0">
                <a:solidFill>
                  <a:srgbClr val="C00000"/>
                </a:solidFill>
                <a:latin typeface="+mn-lt"/>
              </a:rPr>
              <a:t>NAFTA</a:t>
            </a:r>
            <a:endParaRPr lang="en-US" sz="13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228600" y="1295400"/>
            <a:ext cx="2007677" cy="1151530"/>
          </a:xfrm>
        </p:spPr>
        <p:txBody>
          <a:bodyPr>
            <a:normAutofit fontScale="92500" lnSpcReduction="10000"/>
          </a:bodyPr>
          <a:lstStyle/>
          <a:p>
            <a:r>
              <a:rPr lang="en-US" sz="1300" dirty="0"/>
              <a:t>President Trump will have authority to implement many of his campaign commitments without Congressional approval.</a:t>
            </a:r>
          </a:p>
          <a:p>
            <a:pPr marL="0" indent="0">
              <a:buNone/>
            </a:pPr>
            <a:endParaRPr lang="en-US" sz="13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43839" y="914400"/>
            <a:ext cx="2007677" cy="180975"/>
          </a:xfrm>
        </p:spPr>
        <p:txBody>
          <a:bodyPr/>
          <a:lstStyle/>
          <a:p>
            <a:r>
              <a:rPr lang="en-US" sz="1300" dirty="0" smtClean="0">
                <a:solidFill>
                  <a:srgbClr val="C00000"/>
                </a:solidFill>
                <a:latin typeface="+mn-lt"/>
              </a:rPr>
              <a:t>Main </a:t>
            </a:r>
            <a:r>
              <a:rPr lang="en-US" sz="1300" dirty="0" smtClean="0">
                <a:solidFill>
                  <a:srgbClr val="C00000"/>
                </a:solidFill>
                <a:latin typeface="+mn-lt"/>
              </a:rPr>
              <a:t>Point</a:t>
            </a:r>
            <a:endParaRPr lang="en-US" sz="13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96850"/>
            <a:ext cx="8568000" cy="4464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International Trade</a:t>
            </a:r>
            <a:endParaRPr lang="en-US" dirty="0">
              <a:latin typeface="+mn-lt"/>
            </a:endParaRPr>
          </a:p>
        </p:txBody>
      </p:sp>
      <p:sp>
        <p:nvSpPr>
          <p:cNvPr id="36" name="Flowchart: Data 35"/>
          <p:cNvSpPr/>
          <p:nvPr/>
        </p:nvSpPr>
        <p:spPr>
          <a:xfrm>
            <a:off x="5214280" y="3086100"/>
            <a:ext cx="3929721" cy="2171700"/>
          </a:xfrm>
          <a:prstGeom prst="flowChartInputOutp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28600" y="1200150"/>
            <a:ext cx="198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48000" y="1193006"/>
            <a:ext cx="198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43600" y="1200150"/>
            <a:ext cx="198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4800" y="3486150"/>
            <a:ext cx="2133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971800" y="3486150"/>
            <a:ext cx="2057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7950" y="-198889"/>
            <a:ext cx="8569325" cy="96916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International Trade – What Should You Do?</a:t>
            </a:r>
            <a:endParaRPr lang="en-US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2100" y="77027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Four Step Plan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632607926"/>
              </p:ext>
            </p:extLst>
          </p:nvPr>
        </p:nvGraphicFramePr>
        <p:xfrm>
          <a:off x="342900" y="1504557"/>
          <a:ext cx="8432800" cy="308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400" y="2443652"/>
            <a:ext cx="6389950" cy="446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Introduction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4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4"/>
          </p:nvPr>
        </p:nvSpPr>
        <p:spPr>
          <a:xfrm>
            <a:off x="8695778" y="4834959"/>
            <a:ext cx="286296" cy="215444"/>
          </a:xfrm>
        </p:spPr>
        <p:txBody>
          <a:bodyPr/>
          <a:lstStyle/>
          <a:p>
            <a:r>
              <a:rPr lang="en-US" dirty="0" smtClean="0"/>
              <a:t>|  </a:t>
            </a:r>
            <a:fld id="{6967D197-2218-4700-B211-63EF06F51A7E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33071975"/>
              </p:ext>
            </p:extLst>
          </p:nvPr>
        </p:nvGraphicFramePr>
        <p:xfrm>
          <a:off x="275300" y="863600"/>
          <a:ext cx="8568000" cy="403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290" y="0"/>
            <a:ext cx="8568000" cy="665820"/>
          </a:xfrm>
        </p:spPr>
        <p:txBody>
          <a:bodyPr/>
          <a:lstStyle/>
          <a:p>
            <a:pPr algn="ctr"/>
            <a:r>
              <a:rPr lang="en-US" sz="2400" dirty="0" smtClean="0">
                <a:latin typeface="+mn-lt"/>
              </a:rPr>
              <a:t>Trade (Mexico’s Perspective)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0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93202058"/>
              </p:ext>
            </p:extLst>
          </p:nvPr>
        </p:nvGraphicFramePr>
        <p:xfrm>
          <a:off x="133350" y="781936"/>
          <a:ext cx="8703600" cy="430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Automotive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1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4919297"/>
              </p:ext>
            </p:extLst>
          </p:nvPr>
        </p:nvGraphicFramePr>
        <p:xfrm>
          <a:off x="421350" y="863600"/>
          <a:ext cx="8567928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03240" y="0"/>
            <a:ext cx="8568000" cy="66582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Immigration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8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44476096"/>
              </p:ext>
            </p:extLst>
          </p:nvPr>
        </p:nvGraphicFramePr>
        <p:xfrm>
          <a:off x="300700" y="914400"/>
          <a:ext cx="8567928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03240" y="0"/>
            <a:ext cx="8568000" cy="66582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Immigration (Mexico’s Perspective)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73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37547429"/>
              </p:ext>
            </p:extLst>
          </p:nvPr>
        </p:nvGraphicFramePr>
        <p:xfrm>
          <a:off x="288000" y="900000"/>
          <a:ext cx="8568000" cy="393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Energy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66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38"/>
          </p:nvPr>
        </p:nvSpPr>
        <p:spPr>
          <a:xfrm>
            <a:off x="6831524" y="1524000"/>
            <a:ext cx="2007677" cy="1666876"/>
          </a:xfrm>
        </p:spPr>
        <p:txBody>
          <a:bodyPr/>
          <a:lstStyle/>
          <a:p>
            <a:r>
              <a:rPr lang="en-US" sz="1200" dirty="0"/>
              <a:t>Large issue whether initiative touches only corporate rates or individual rates as well.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6807711" y="1143000"/>
            <a:ext cx="2007677" cy="180975"/>
          </a:xfrm>
        </p:spPr>
        <p:txBody>
          <a:bodyPr/>
          <a:lstStyle/>
          <a:p>
            <a:r>
              <a:rPr lang="en-US" sz="1600" u="sng" dirty="0" smtClean="0">
                <a:solidFill>
                  <a:srgbClr val="C00000"/>
                </a:solidFill>
                <a:latin typeface="+mn-lt"/>
              </a:rPr>
              <a:t>Corporate / Individual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:</a:t>
            </a:r>
            <a:endParaRPr lang="en-US" sz="1600" dirty="0"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4"/>
          </p:nvPr>
        </p:nvSpPr>
        <p:spPr>
          <a:xfrm>
            <a:off x="4648201" y="1530350"/>
            <a:ext cx="2007677" cy="1666876"/>
          </a:xfrm>
        </p:spPr>
        <p:txBody>
          <a:bodyPr/>
          <a:lstStyle/>
          <a:p>
            <a:r>
              <a:rPr lang="en-US" sz="1200" dirty="0"/>
              <a:t>Repatriation could increase U.S. Federal revenues by $150-200 billion.  Pays for domestic initiative.  </a:t>
            </a:r>
            <a:endParaRPr lang="en-US" sz="9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4648201" y="1143000"/>
            <a:ext cx="2007677" cy="180975"/>
          </a:xfrm>
        </p:spPr>
        <p:txBody>
          <a:bodyPr/>
          <a:lstStyle/>
          <a:p>
            <a:r>
              <a:rPr lang="en-US" sz="1600" u="sng" dirty="0">
                <a:solidFill>
                  <a:srgbClr val="C00000"/>
                </a:solidFill>
                <a:latin typeface="+mn-lt"/>
              </a:rPr>
              <a:t>Repatriation of Profits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:</a:t>
            </a:r>
            <a:endParaRPr lang="en-US" sz="1600" dirty="0"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/>
          </p:nvPr>
        </p:nvSpPr>
        <p:spPr>
          <a:xfrm>
            <a:off x="2438401" y="1543050"/>
            <a:ext cx="2007677" cy="1666876"/>
          </a:xfrm>
        </p:spPr>
        <p:txBody>
          <a:bodyPr/>
          <a:lstStyle/>
          <a:p>
            <a:r>
              <a:rPr lang="en-US" sz="1200" dirty="0" smtClean="0"/>
              <a:t>Both </a:t>
            </a:r>
            <a:r>
              <a:rPr lang="en-US" sz="1200" dirty="0"/>
              <a:t>parties support some combination of tax cuts and infrastructure spending.  Trump emphasizes “jobs” as a priority.</a:t>
            </a:r>
          </a:p>
          <a:p>
            <a:endParaRPr lang="en-US" sz="9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>
          <a:xfrm>
            <a:off x="2438401" y="1143000"/>
            <a:ext cx="2007677" cy="180975"/>
          </a:xfrm>
        </p:spPr>
        <p:txBody>
          <a:bodyPr/>
          <a:lstStyle/>
          <a:p>
            <a:r>
              <a:rPr lang="en-US" sz="1600" u="sng" dirty="0">
                <a:solidFill>
                  <a:srgbClr val="C00000"/>
                </a:solidFill>
                <a:latin typeface="+mn-lt"/>
              </a:rPr>
              <a:t>Bipartisan Support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:</a:t>
            </a:r>
            <a:endParaRPr lang="en-US" sz="16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04801" y="1543050"/>
            <a:ext cx="2007677" cy="1666876"/>
          </a:xfrm>
        </p:spPr>
        <p:txBody>
          <a:bodyPr/>
          <a:lstStyle/>
          <a:p>
            <a:r>
              <a:rPr lang="en-US" sz="1200" dirty="0"/>
              <a:t>Tax/infrastructure initiative likely to be early White House/Congressional initiative, funded in part by repatriation of foreign earnings by U.S. corporations.</a:t>
            </a:r>
          </a:p>
          <a:p>
            <a:endParaRPr lang="en-US" sz="9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04801" y="1143000"/>
            <a:ext cx="2019299" cy="180975"/>
          </a:xfrm>
        </p:spPr>
        <p:txBody>
          <a:bodyPr/>
          <a:lstStyle/>
          <a:p>
            <a:r>
              <a:rPr lang="en-US" sz="1600" u="sng" dirty="0" smtClean="0">
                <a:solidFill>
                  <a:srgbClr val="C00000"/>
                </a:solidFill>
                <a:latin typeface="+mn-lt"/>
              </a:rPr>
              <a:t>Main Point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:</a:t>
            </a:r>
            <a:endParaRPr lang="en-US" sz="16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201" y="209550"/>
            <a:ext cx="8568000" cy="4464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Tax/Infrastructure </a:t>
            </a:r>
            <a:endParaRPr lang="en-US" dirty="0">
              <a:latin typeface="+mn-lt"/>
            </a:endParaRPr>
          </a:p>
        </p:txBody>
      </p:sp>
      <p:sp>
        <p:nvSpPr>
          <p:cNvPr id="36" name="Parallelogram 35"/>
          <p:cNvSpPr/>
          <p:nvPr/>
        </p:nvSpPr>
        <p:spPr>
          <a:xfrm>
            <a:off x="304800" y="3600450"/>
            <a:ext cx="2781300" cy="1428750"/>
          </a:xfrm>
          <a:prstGeom prst="parallelogram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2781300" y="3600450"/>
            <a:ext cx="3581400" cy="1428750"/>
          </a:xfrm>
          <a:prstGeom prst="trapezoi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9" name="Parallelogram 38"/>
          <p:cNvSpPr/>
          <p:nvPr/>
        </p:nvSpPr>
        <p:spPr>
          <a:xfrm>
            <a:off x="6029326" y="3600450"/>
            <a:ext cx="2809875" cy="1421606"/>
          </a:xfrm>
          <a:custGeom>
            <a:avLst/>
            <a:gdLst>
              <a:gd name="connsiteX0" fmla="*/ 0 w 2781300"/>
              <a:gd name="connsiteY0" fmla="*/ 1905000 h 1905000"/>
              <a:gd name="connsiteX1" fmla="*/ 476250 w 2781300"/>
              <a:gd name="connsiteY1" fmla="*/ 0 h 1905000"/>
              <a:gd name="connsiteX2" fmla="*/ 2781300 w 2781300"/>
              <a:gd name="connsiteY2" fmla="*/ 0 h 1905000"/>
              <a:gd name="connsiteX3" fmla="*/ 2305050 w 2781300"/>
              <a:gd name="connsiteY3" fmla="*/ 1905000 h 1905000"/>
              <a:gd name="connsiteX4" fmla="*/ 0 w 2781300"/>
              <a:gd name="connsiteY4" fmla="*/ 1905000 h 1905000"/>
              <a:gd name="connsiteX0" fmla="*/ 419100 w 2305050"/>
              <a:gd name="connsiteY0" fmla="*/ 1895475 h 1905000"/>
              <a:gd name="connsiteX1" fmla="*/ 0 w 2305050"/>
              <a:gd name="connsiteY1" fmla="*/ 0 h 1905000"/>
              <a:gd name="connsiteX2" fmla="*/ 2305050 w 2305050"/>
              <a:gd name="connsiteY2" fmla="*/ 0 h 1905000"/>
              <a:gd name="connsiteX3" fmla="*/ 1828800 w 2305050"/>
              <a:gd name="connsiteY3" fmla="*/ 1905000 h 1905000"/>
              <a:gd name="connsiteX4" fmla="*/ 419100 w 2305050"/>
              <a:gd name="connsiteY4" fmla="*/ 1895475 h 1905000"/>
              <a:gd name="connsiteX0" fmla="*/ 428625 w 2314575"/>
              <a:gd name="connsiteY0" fmla="*/ 1895475 h 1905000"/>
              <a:gd name="connsiteX1" fmla="*/ 0 w 2314575"/>
              <a:gd name="connsiteY1" fmla="*/ 0 h 1905000"/>
              <a:gd name="connsiteX2" fmla="*/ 2314575 w 2314575"/>
              <a:gd name="connsiteY2" fmla="*/ 0 h 1905000"/>
              <a:gd name="connsiteX3" fmla="*/ 1838325 w 2314575"/>
              <a:gd name="connsiteY3" fmla="*/ 1905000 h 1905000"/>
              <a:gd name="connsiteX4" fmla="*/ 428625 w 2314575"/>
              <a:gd name="connsiteY4" fmla="*/ 1895475 h 1905000"/>
              <a:gd name="connsiteX0" fmla="*/ 428625 w 2543175"/>
              <a:gd name="connsiteY0" fmla="*/ 1895475 h 1895475"/>
              <a:gd name="connsiteX1" fmla="*/ 0 w 2543175"/>
              <a:gd name="connsiteY1" fmla="*/ 0 h 1895475"/>
              <a:gd name="connsiteX2" fmla="*/ 2314575 w 2543175"/>
              <a:gd name="connsiteY2" fmla="*/ 0 h 1895475"/>
              <a:gd name="connsiteX3" fmla="*/ 2543175 w 2543175"/>
              <a:gd name="connsiteY3" fmla="*/ 1895475 h 1895475"/>
              <a:gd name="connsiteX4" fmla="*/ 428625 w 2543175"/>
              <a:gd name="connsiteY4" fmla="*/ 1895475 h 1895475"/>
              <a:gd name="connsiteX0" fmla="*/ 428625 w 2647950"/>
              <a:gd name="connsiteY0" fmla="*/ 1895475 h 1895475"/>
              <a:gd name="connsiteX1" fmla="*/ 0 w 2647950"/>
              <a:gd name="connsiteY1" fmla="*/ 0 h 1895475"/>
              <a:gd name="connsiteX2" fmla="*/ 2314575 w 2647950"/>
              <a:gd name="connsiteY2" fmla="*/ 0 h 1895475"/>
              <a:gd name="connsiteX3" fmla="*/ 2647950 w 2647950"/>
              <a:gd name="connsiteY3" fmla="*/ 1885950 h 1895475"/>
              <a:gd name="connsiteX4" fmla="*/ 428625 w 2647950"/>
              <a:gd name="connsiteY4" fmla="*/ 1895475 h 1895475"/>
              <a:gd name="connsiteX0" fmla="*/ 428625 w 2752725"/>
              <a:gd name="connsiteY0" fmla="*/ 1895475 h 1895475"/>
              <a:gd name="connsiteX1" fmla="*/ 0 w 2752725"/>
              <a:gd name="connsiteY1" fmla="*/ 0 h 1895475"/>
              <a:gd name="connsiteX2" fmla="*/ 2314575 w 2752725"/>
              <a:gd name="connsiteY2" fmla="*/ 0 h 1895475"/>
              <a:gd name="connsiteX3" fmla="*/ 2752725 w 2752725"/>
              <a:gd name="connsiteY3" fmla="*/ 1895475 h 1895475"/>
              <a:gd name="connsiteX4" fmla="*/ 428625 w 2752725"/>
              <a:gd name="connsiteY4" fmla="*/ 1895475 h 1895475"/>
              <a:gd name="connsiteX0" fmla="*/ 466725 w 2752725"/>
              <a:gd name="connsiteY0" fmla="*/ 1895475 h 1895475"/>
              <a:gd name="connsiteX1" fmla="*/ 0 w 2752725"/>
              <a:gd name="connsiteY1" fmla="*/ 0 h 1895475"/>
              <a:gd name="connsiteX2" fmla="*/ 2314575 w 2752725"/>
              <a:gd name="connsiteY2" fmla="*/ 0 h 1895475"/>
              <a:gd name="connsiteX3" fmla="*/ 2752725 w 2752725"/>
              <a:gd name="connsiteY3" fmla="*/ 1895475 h 1895475"/>
              <a:gd name="connsiteX4" fmla="*/ 466725 w 2752725"/>
              <a:gd name="connsiteY4" fmla="*/ 1895475 h 18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1895475">
                <a:moveTo>
                  <a:pt x="466725" y="1895475"/>
                </a:moveTo>
                <a:lnTo>
                  <a:pt x="0" y="0"/>
                </a:lnTo>
                <a:lnTo>
                  <a:pt x="2314575" y="0"/>
                </a:lnTo>
                <a:lnTo>
                  <a:pt x="2752725" y="1895475"/>
                </a:lnTo>
                <a:lnTo>
                  <a:pt x="466725" y="1895475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50"/>
          </p:nvPr>
        </p:nvSpPr>
        <p:spPr>
          <a:xfrm>
            <a:off x="6248401" y="3587750"/>
            <a:ext cx="2007677" cy="1151530"/>
          </a:xfrm>
        </p:spPr>
        <p:txBody>
          <a:bodyPr/>
          <a:lstStyle/>
          <a:p>
            <a:r>
              <a:rPr lang="en-US" sz="1400" dirty="0"/>
              <a:t>Fed reasonably independent.  But close coordination between White House and Fed is possible.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51"/>
          </p:nvPr>
        </p:nvSpPr>
        <p:spPr>
          <a:xfrm>
            <a:off x="6248400" y="3314700"/>
            <a:ext cx="2247900" cy="180975"/>
          </a:xfrm>
        </p:spPr>
        <p:txBody>
          <a:bodyPr/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Fed/White House: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5"/>
          </p:nvPr>
        </p:nvSpPr>
        <p:spPr>
          <a:xfrm>
            <a:off x="3505201" y="3600450"/>
            <a:ext cx="2007677" cy="1151530"/>
          </a:xfrm>
        </p:spPr>
        <p:txBody>
          <a:bodyPr/>
          <a:lstStyle/>
          <a:p>
            <a:r>
              <a:rPr lang="en-US" sz="1400" dirty="0" smtClean="0"/>
              <a:t>Fed direction is already to raise rates. Pace is chief issue. </a:t>
            </a:r>
            <a:endParaRPr lang="en-US" sz="14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6"/>
          </p:nvPr>
        </p:nvSpPr>
        <p:spPr>
          <a:xfrm>
            <a:off x="3505201" y="3314700"/>
            <a:ext cx="2007677" cy="180975"/>
          </a:xfrm>
        </p:spPr>
        <p:txBody>
          <a:bodyPr/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Future Policy: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8"/>
          </p:nvPr>
        </p:nvSpPr>
        <p:spPr>
          <a:xfrm>
            <a:off x="609601" y="3600450"/>
            <a:ext cx="2007677" cy="1151530"/>
          </a:xfrm>
        </p:spPr>
        <p:txBody>
          <a:bodyPr/>
          <a:lstStyle/>
          <a:p>
            <a:r>
              <a:rPr lang="en-US" sz="1400" dirty="0"/>
              <a:t>Somewhat hawkish.  Believes Fed should have raised rates more aggressively.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9"/>
          </p:nvPr>
        </p:nvSpPr>
        <p:spPr>
          <a:xfrm>
            <a:off x="609601" y="3314700"/>
            <a:ext cx="2007677" cy="180975"/>
          </a:xfrm>
        </p:spPr>
        <p:txBody>
          <a:bodyPr/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Trump: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4"/>
          </p:nvPr>
        </p:nvSpPr>
        <p:spPr>
          <a:xfrm>
            <a:off x="3505201" y="1729656"/>
            <a:ext cx="2007677" cy="1151530"/>
          </a:xfrm>
        </p:spPr>
        <p:txBody>
          <a:bodyPr/>
          <a:lstStyle/>
          <a:p>
            <a:r>
              <a:rPr lang="en-US" sz="1400" dirty="0"/>
              <a:t>Two Board seats currently unfilled.  Senate confirmation required.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5"/>
          </p:nvPr>
        </p:nvSpPr>
        <p:spPr>
          <a:xfrm>
            <a:off x="3505201" y="1428750"/>
            <a:ext cx="2007677" cy="180975"/>
          </a:xfrm>
        </p:spPr>
        <p:txBody>
          <a:bodyPr/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Other Seats Open: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0"/>
          </p:nvPr>
        </p:nvSpPr>
        <p:spPr>
          <a:xfrm>
            <a:off x="609601" y="1714500"/>
            <a:ext cx="2216149" cy="1151530"/>
          </a:xfrm>
        </p:spPr>
        <p:txBody>
          <a:bodyPr/>
          <a:lstStyle/>
          <a:p>
            <a:r>
              <a:rPr lang="en-US" sz="1400" dirty="0" err="1"/>
              <a:t>Yellen</a:t>
            </a:r>
            <a:r>
              <a:rPr lang="en-US" sz="1400" dirty="0"/>
              <a:t> term expires February 3, 2018.  Trump appoints successor.  Early resignation?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66700" y="234950"/>
            <a:ext cx="8568000" cy="4464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Monetary Policy</a:t>
            </a:r>
            <a:endParaRPr lang="en-US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00" y="914400"/>
            <a:ext cx="8610600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Federal Reserve Composition</a:t>
            </a:r>
            <a:endParaRPr lang="en-US" sz="1600" b="1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1"/>
          </p:nvPr>
        </p:nvSpPr>
        <p:spPr>
          <a:xfrm>
            <a:off x="609601" y="1428750"/>
            <a:ext cx="2007677" cy="180975"/>
          </a:xfrm>
        </p:spPr>
        <p:txBody>
          <a:bodyPr/>
          <a:lstStyle/>
          <a:p>
            <a:r>
              <a:rPr lang="en-US" sz="1600" dirty="0" err="1">
                <a:solidFill>
                  <a:srgbClr val="C00000"/>
                </a:solidFill>
                <a:latin typeface="+mn-lt"/>
              </a:rPr>
              <a:t>Yellen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/Chair: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3375" y="2768515"/>
            <a:ext cx="8610600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Federal Reserve Policy</a:t>
            </a:r>
            <a:endParaRPr lang="en-US" sz="16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" y="1657350"/>
            <a:ext cx="1828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05200" y="1657350"/>
            <a:ext cx="1905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" y="3543300"/>
            <a:ext cx="1905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05200" y="3543300"/>
            <a:ext cx="1752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48400" y="3543300"/>
            <a:ext cx="198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38"/>
          </p:nvPr>
        </p:nvSpPr>
        <p:spPr>
          <a:xfrm>
            <a:off x="6400800" y="3200400"/>
            <a:ext cx="2007677" cy="1151530"/>
          </a:xfrm>
        </p:spPr>
        <p:txBody>
          <a:bodyPr/>
          <a:lstStyle/>
          <a:p>
            <a:r>
              <a:rPr lang="en-US" sz="1400" dirty="0"/>
              <a:t>Fiscal stimulus expectations appear to exceed fears of trade wars, international disruptions.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9"/>
          </p:nvPr>
        </p:nvSpPr>
        <p:spPr>
          <a:xfrm>
            <a:off x="6400800" y="2800350"/>
            <a:ext cx="2007677" cy="180975"/>
          </a:xfrm>
        </p:spPr>
        <p:txBody>
          <a:bodyPr/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Fiscal Stimulus Chief Force: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4"/>
          </p:nvPr>
        </p:nvSpPr>
        <p:spPr>
          <a:xfrm>
            <a:off x="3568162" y="2514600"/>
            <a:ext cx="2007677" cy="1151530"/>
          </a:xfrm>
        </p:spPr>
        <p:txBody>
          <a:bodyPr/>
          <a:lstStyle/>
          <a:p>
            <a:r>
              <a:rPr lang="en-US" sz="1400" dirty="0"/>
              <a:t>Markets also pricing in a more aggressive Federal Reserve.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5"/>
          </p:nvPr>
        </p:nvSpPr>
        <p:spPr>
          <a:xfrm>
            <a:off x="3568162" y="2114550"/>
            <a:ext cx="2007677" cy="180975"/>
          </a:xfrm>
        </p:spPr>
        <p:txBody>
          <a:bodyPr/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More Aggressive Rate Hikes: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0"/>
          </p:nvPr>
        </p:nvSpPr>
        <p:spPr>
          <a:xfrm>
            <a:off x="609601" y="1714500"/>
            <a:ext cx="2007677" cy="1151530"/>
          </a:xfrm>
        </p:spPr>
        <p:txBody>
          <a:bodyPr/>
          <a:lstStyle/>
          <a:p>
            <a:r>
              <a:rPr lang="en-US" sz="1400" dirty="0"/>
              <a:t>Markets pricing in higher deficit spending.  Tax cuts/infrastructure/jobs bill.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49900" y="184150"/>
            <a:ext cx="8568000" cy="4464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Monetary Policy</a:t>
            </a:r>
            <a:endParaRPr lang="en-US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00" y="914400"/>
            <a:ext cx="8610600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Market Reactions to Trump</a:t>
            </a:r>
            <a:endParaRPr lang="en-US" sz="1600" b="1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1"/>
          </p:nvPr>
        </p:nvSpPr>
        <p:spPr>
          <a:xfrm>
            <a:off x="609601" y="1428750"/>
            <a:ext cx="2007677" cy="180975"/>
          </a:xfrm>
        </p:spPr>
        <p:txBody>
          <a:bodyPr/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Deficits Expected: </a:t>
            </a:r>
          </a:p>
        </p:txBody>
      </p:sp>
      <p:sp>
        <p:nvSpPr>
          <p:cNvPr id="6" name="Flowchart: Data 5"/>
          <p:cNvSpPr/>
          <p:nvPr/>
        </p:nvSpPr>
        <p:spPr>
          <a:xfrm>
            <a:off x="0" y="3486150"/>
            <a:ext cx="5410200" cy="1657350"/>
          </a:xfrm>
          <a:prstGeom prst="flowChartInputOutp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657350"/>
            <a:ext cx="20193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2457450"/>
            <a:ext cx="1905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3143250"/>
            <a:ext cx="1905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5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350" y="2250150"/>
            <a:ext cx="8568000" cy="446400"/>
          </a:xfrm>
        </p:spPr>
        <p:txBody>
          <a:bodyPr/>
          <a:lstStyle/>
          <a:p>
            <a:pPr algn="ctr"/>
            <a:r>
              <a:rPr lang="en-US" sz="8800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0"/>
                  <a:tileRect/>
                </a:gradFill>
                <a:latin typeface="+mn-lt"/>
              </a:rPr>
              <a:t>Q&amp;A</a:t>
            </a:r>
            <a:endParaRPr lang="en-US" sz="88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2700000" scaled="0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1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90849509"/>
              </p:ext>
            </p:extLst>
          </p:nvPr>
        </p:nvGraphicFramePr>
        <p:xfrm>
          <a:off x="0" y="914400"/>
          <a:ext cx="8900450" cy="409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Hogan Lovells Presenters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7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400" y="2443652"/>
            <a:ext cx="6389950" cy="446400"/>
          </a:xfrm>
        </p:spPr>
        <p:txBody>
          <a:bodyPr/>
          <a:lstStyle/>
          <a:p>
            <a:r>
              <a:rPr lang="en-US" dirty="0" smtClean="0"/>
              <a:t>Mexico/U.S. Relations Going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84308479"/>
              </p:ext>
            </p:extLst>
          </p:nvPr>
        </p:nvGraphicFramePr>
        <p:xfrm>
          <a:off x="288000" y="747600"/>
          <a:ext cx="8568000" cy="41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Mexico/U.S. Bilateral Relations Going Forward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400" y="2443652"/>
            <a:ext cx="6389950" cy="446400"/>
          </a:xfrm>
        </p:spPr>
        <p:txBody>
          <a:bodyPr/>
          <a:lstStyle/>
          <a:p>
            <a:r>
              <a:rPr lang="en-US" dirty="0" smtClean="0"/>
              <a:t>The Results: Who Won – Who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Placeholder 18"/>
          <p:cNvSpPr txBox="1">
            <a:spLocks/>
          </p:cNvSpPr>
          <p:nvPr/>
        </p:nvSpPr>
        <p:spPr bwMode="auto">
          <a:xfrm>
            <a:off x="0" y="4783931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000" i="1" dirty="0">
                <a:solidFill>
                  <a:srgbClr val="595959"/>
                </a:solidFill>
                <a:latin typeface="Calibri Light" pitchFamily="34" charset="0"/>
              </a:rPr>
              <a:t>Source: </a:t>
            </a:r>
            <a:r>
              <a:rPr lang="en-US" altLang="en-US" sz="1000" i="1" dirty="0" err="1">
                <a:solidFill>
                  <a:srgbClr val="595959"/>
                </a:solidFill>
                <a:latin typeface="Calibri Light" pitchFamily="34" charset="0"/>
              </a:rPr>
              <a:t>RealClearPolitics</a:t>
            </a:r>
            <a:r>
              <a:rPr lang="en-US" altLang="en-US" sz="1000" i="1" dirty="0">
                <a:solidFill>
                  <a:srgbClr val="595959"/>
                </a:solidFill>
                <a:latin typeface="Calibri Light" pitchFamily="34" charset="0"/>
              </a:rPr>
              <a:t>, “Electoral College Map,” 2016.</a:t>
            </a:r>
          </a:p>
        </p:txBody>
      </p:sp>
      <p:sp>
        <p:nvSpPr>
          <p:cNvPr id="402" name="TextBox 153"/>
          <p:cNvSpPr txBox="1">
            <a:spLocks noChangeArrowheads="1"/>
          </p:cNvSpPr>
          <p:nvPr/>
        </p:nvSpPr>
        <p:spPr bwMode="auto">
          <a:xfrm>
            <a:off x="1763815" y="4233862"/>
            <a:ext cx="27443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 smtClean="0">
                <a:latin typeface="+mj-lt"/>
                <a:cs typeface="Tahoma" panose="020B0604030504040204" pitchFamily="34" charset="0"/>
              </a:rPr>
              <a:t>HI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 smtClean="0">
                <a:latin typeface="+mj-lt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315" name="TextBox 1"/>
          <p:cNvSpPr txBox="1">
            <a:spLocks noChangeArrowheads="1"/>
          </p:cNvSpPr>
          <p:nvPr/>
        </p:nvSpPr>
        <p:spPr bwMode="auto">
          <a:xfrm>
            <a:off x="4556126" y="4685827"/>
            <a:ext cx="44855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Calibri Light" pitchFamily="34" charset="0"/>
              </a:rPr>
              <a:t>*States not officially called but leaning towards shade indicated on the map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3470" y="75414"/>
            <a:ext cx="7609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/>
              <a:t>Donald Trump Wins The Presidency With 306 </a:t>
            </a:r>
          </a:p>
          <a:p>
            <a:pPr algn="ctr"/>
            <a:r>
              <a:rPr lang="en-US" altLang="en-US" sz="2400" dirty="0" smtClean="0"/>
              <a:t>Electoral Votes-Hillary Clinton Wins The Popular Vote</a:t>
            </a:r>
            <a:endParaRPr lang="en-US" sz="2400" dirty="0"/>
          </a:p>
        </p:txBody>
      </p:sp>
      <p:pic>
        <p:nvPicPr>
          <p:cNvPr id="124" name="Picture 2" descr="http://a4.files.biography.com/image/upload/c_fill,cs_srgb,dpr_1.0,g_face,h_300,q_80,w_300/MTE4MDAzNDEwMDU4NTc3NDI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3"/>
          <a:stretch/>
        </p:blipFill>
        <p:spPr bwMode="auto">
          <a:xfrm>
            <a:off x="5740400" y="1702695"/>
            <a:ext cx="680138" cy="680139"/>
          </a:xfrm>
          <a:prstGeom prst="flowChartConnector">
            <a:avLst/>
          </a:prstGeom>
          <a:noFill/>
          <a:ln w="38100">
            <a:solidFill>
              <a:schemeClr val="accent1"/>
            </a:solidFill>
          </a:ln>
          <a:extLst/>
        </p:spPr>
      </p:pic>
      <p:pic>
        <p:nvPicPr>
          <p:cNvPr id="125" name="Picture 5" descr="http://www.alternet.org/files/story_images/donald_trump_august_19_2015_cropped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1092" y="2906114"/>
            <a:ext cx="676656" cy="676656"/>
          </a:xfrm>
          <a:prstGeom prst="flowChartConnector">
            <a:avLst/>
          </a:prstGeom>
          <a:noFill/>
          <a:ln w="38100">
            <a:solidFill>
              <a:srgbClr val="D27770"/>
            </a:solidFill>
          </a:ln>
          <a:extLst/>
        </p:spPr>
      </p:pic>
      <p:sp>
        <p:nvSpPr>
          <p:cNvPr id="126" name="Rectangle 14"/>
          <p:cNvSpPr>
            <a:spLocks noChangeArrowheads="1"/>
          </p:cNvSpPr>
          <p:nvPr/>
        </p:nvSpPr>
        <p:spPr bwMode="auto">
          <a:xfrm>
            <a:off x="456827" y="887830"/>
            <a:ext cx="82296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rgbClr val="7F7F7F"/>
                </a:solidFill>
                <a:latin typeface="+mj-lt"/>
              </a:rPr>
              <a:t>2016 Electoral College </a:t>
            </a:r>
            <a:r>
              <a:rPr lang="en-US" altLang="en-US" sz="1600" b="1" dirty="0">
                <a:solidFill>
                  <a:srgbClr val="7F7F7F"/>
                </a:solidFill>
                <a:latin typeface="+mj-lt"/>
              </a:rPr>
              <a:t>M</a:t>
            </a:r>
            <a:r>
              <a:rPr lang="en-US" altLang="en-US" sz="1600" b="1" dirty="0" smtClean="0">
                <a:solidFill>
                  <a:srgbClr val="7F7F7F"/>
                </a:solidFill>
                <a:latin typeface="+mj-lt"/>
              </a:rPr>
              <a:t>ap  </a:t>
            </a:r>
            <a:r>
              <a:rPr lang="en-US" altLang="en-US" sz="1050" b="1" i="1" dirty="0" smtClean="0">
                <a:solidFill>
                  <a:srgbClr val="7F7F7F"/>
                </a:solidFill>
                <a:latin typeface="+mj-lt"/>
              </a:rPr>
              <a:t>(As of Nov.16, 2016)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502400" y="1625603"/>
            <a:ext cx="1673225" cy="815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5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Georgia" charset="0"/>
                <a:ea typeface="MS PGothic" charset="0"/>
                <a:cs typeface="MS PGothic" charset="0"/>
              </a:rPr>
              <a:t>Hillary Clinton (D)</a:t>
            </a:r>
          </a:p>
          <a:p>
            <a:pPr>
              <a:spcAft>
                <a:spcPts val="50"/>
              </a:spcAft>
              <a:defRPr/>
            </a:pPr>
            <a:r>
              <a:rPr lang="en-US" sz="1100" dirty="0">
                <a:solidFill>
                  <a:srgbClr val="000000"/>
                </a:solidFill>
                <a:ea typeface="MS PGothic" charset="0"/>
                <a:cs typeface="MS PGothic" charset="0"/>
              </a:rPr>
              <a:t>Running Mate: Tim </a:t>
            </a:r>
            <a:r>
              <a:rPr lang="en-US" sz="1100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Kaine</a:t>
            </a:r>
            <a:r>
              <a:rPr lang="en-US" sz="1100" dirty="0">
                <a:solidFill>
                  <a:srgbClr val="000000"/>
                </a:solidFill>
                <a:ea typeface="MS PGothic" charset="0"/>
                <a:cs typeface="MS PGothic" charset="0"/>
              </a:rPr>
              <a:t> Popular Vote: 47.7%</a:t>
            </a:r>
          </a:p>
          <a:p>
            <a:pPr>
              <a:spcAft>
                <a:spcPts val="50"/>
              </a:spcAft>
              <a:defRPr/>
            </a:pPr>
            <a:r>
              <a:rPr lang="en-US" sz="1100" dirty="0">
                <a:solidFill>
                  <a:srgbClr val="000000"/>
                </a:solidFill>
                <a:ea typeface="MS PGothic" charset="0"/>
                <a:cs typeface="MS PGothic" charset="0"/>
              </a:rPr>
              <a:t>States Carried: 20 + DC</a:t>
            </a:r>
          </a:p>
          <a:p>
            <a:pPr>
              <a:spcAft>
                <a:spcPts val="50"/>
              </a:spcAft>
              <a:defRPr/>
            </a:pPr>
            <a:endParaRPr lang="en-US" sz="1100" dirty="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>
              <a:spcAft>
                <a:spcPts val="50"/>
              </a:spcAft>
              <a:defRPr/>
            </a:pPr>
            <a:endParaRPr lang="en-US" sz="1100" dirty="0">
              <a:solidFill>
                <a:schemeClr val="tx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23784" y="2876551"/>
            <a:ext cx="1808163" cy="81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5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Georgia" charset="0"/>
                <a:ea typeface="MS PGothic" charset="0"/>
                <a:cs typeface="MS PGothic" charset="0"/>
              </a:rPr>
              <a:t>Donald Trump (R)</a:t>
            </a:r>
          </a:p>
          <a:p>
            <a:pPr>
              <a:spcAft>
                <a:spcPts val="50"/>
              </a:spcAft>
              <a:defRPr/>
            </a:pPr>
            <a:r>
              <a:rPr lang="en-US" sz="1100" dirty="0">
                <a:solidFill>
                  <a:srgbClr val="000000"/>
                </a:solidFill>
                <a:ea typeface="MS PGothic" charset="0"/>
                <a:cs typeface="MS PGothic" charset="0"/>
              </a:rPr>
              <a:t>Running Mate: Mike Pence</a:t>
            </a:r>
          </a:p>
          <a:p>
            <a:pPr>
              <a:spcAft>
                <a:spcPts val="50"/>
              </a:spcAft>
              <a:defRPr/>
            </a:pPr>
            <a:r>
              <a:rPr lang="en-US" sz="1100" dirty="0">
                <a:solidFill>
                  <a:srgbClr val="000000"/>
                </a:solidFill>
                <a:ea typeface="MS PGothic" charset="0"/>
                <a:cs typeface="MS PGothic" charset="0"/>
              </a:rPr>
              <a:t>Popular Vote: 47.5%</a:t>
            </a:r>
          </a:p>
          <a:p>
            <a:pPr>
              <a:spcAft>
                <a:spcPts val="50"/>
              </a:spcAft>
              <a:defRPr/>
            </a:pPr>
            <a:r>
              <a:rPr lang="en-US" sz="1100" dirty="0">
                <a:solidFill>
                  <a:srgbClr val="000000"/>
                </a:solidFill>
                <a:ea typeface="MS PGothic" charset="0"/>
                <a:cs typeface="MS PGothic" charset="0"/>
              </a:rPr>
              <a:t>States Carried: 30</a:t>
            </a:r>
          </a:p>
          <a:p>
            <a:pPr>
              <a:spcAft>
                <a:spcPts val="50"/>
              </a:spcAft>
              <a:defRPr/>
            </a:pPr>
            <a:endParaRPr lang="en-US" sz="1100" dirty="0">
              <a:solidFill>
                <a:srgbClr val="000000"/>
              </a:solidFill>
              <a:ea typeface="MS PGothic" charset="0"/>
              <a:cs typeface="MS PGothic" charset="0"/>
            </a:endParaRPr>
          </a:p>
          <a:p>
            <a:pPr>
              <a:spcAft>
                <a:spcPts val="50"/>
              </a:spcAft>
              <a:defRPr/>
            </a:pPr>
            <a:endParaRPr lang="en-US" sz="1100" dirty="0">
              <a:solidFill>
                <a:srgbClr val="000000"/>
              </a:solidFill>
              <a:ea typeface="MS PGothic" charset="0"/>
              <a:cs typeface="MS PGothic" charset="0"/>
            </a:endParaRPr>
          </a:p>
          <a:p>
            <a:pPr>
              <a:spcAft>
                <a:spcPts val="50"/>
              </a:spcAft>
              <a:defRPr/>
            </a:pPr>
            <a:endParaRPr lang="en-US" sz="1100" dirty="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>
              <a:spcAft>
                <a:spcPts val="50"/>
              </a:spcAft>
              <a:defRPr/>
            </a:pPr>
            <a:endParaRPr lang="en-US" sz="1100" dirty="0">
              <a:solidFill>
                <a:schemeClr val="tx1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"/>
          <a:stretch/>
        </p:blipFill>
        <p:spPr bwMode="auto">
          <a:xfrm>
            <a:off x="263812" y="1226385"/>
            <a:ext cx="5235288" cy="34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8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719138" y="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+mn-lt"/>
              </a:rPr>
              <a:t>Republican Party Retains A </a:t>
            </a:r>
            <a:r>
              <a:rPr lang="en-US" altLang="en-US" dirty="0">
                <a:latin typeface="+mn-lt"/>
              </a:rPr>
              <a:t>M</a:t>
            </a:r>
            <a:r>
              <a:rPr lang="en-US" altLang="en-US" dirty="0" smtClean="0">
                <a:latin typeface="+mn-lt"/>
              </a:rPr>
              <a:t>ajority </a:t>
            </a:r>
            <a:r>
              <a:rPr lang="en-US" altLang="en-US" dirty="0">
                <a:latin typeface="+mn-lt"/>
              </a:rPr>
              <a:t>I</a:t>
            </a:r>
            <a:r>
              <a:rPr lang="en-US" altLang="en-US" dirty="0" smtClean="0">
                <a:latin typeface="+mn-lt"/>
              </a:rPr>
              <a:t>n </a:t>
            </a:r>
            <a:r>
              <a:rPr lang="en-US" altLang="en-US" dirty="0">
                <a:latin typeface="+mn-lt"/>
              </a:rPr>
              <a:t>T</a:t>
            </a:r>
            <a:r>
              <a:rPr lang="en-US" altLang="en-US" dirty="0" smtClean="0">
                <a:latin typeface="+mn-lt"/>
              </a:rPr>
              <a:t>he Senate</a:t>
            </a:r>
          </a:p>
        </p:txBody>
      </p:sp>
      <p:sp>
        <p:nvSpPr>
          <p:cNvPr id="19460" name="Text Placeholder 18"/>
          <p:cNvSpPr>
            <a:spLocks noGrp="1"/>
          </p:cNvSpPr>
          <p:nvPr>
            <p:ph type="body" sz="quarter" idx="4294967295"/>
          </p:nvPr>
        </p:nvSpPr>
        <p:spPr>
          <a:xfrm>
            <a:off x="120655" y="4687164"/>
            <a:ext cx="9144000" cy="2809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000" i="1" dirty="0" smtClean="0">
              <a:solidFill>
                <a:srgbClr val="595959"/>
              </a:solidFill>
              <a:latin typeface="Calibri Light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000" i="1" dirty="0" smtClean="0">
                <a:solidFill>
                  <a:srgbClr val="595959"/>
                </a:solidFill>
                <a:latin typeface="Calibri Light" pitchFamily="34" charset="0"/>
              </a:rPr>
              <a:t>Source: National Journal research, 2016.</a:t>
            </a:r>
          </a:p>
        </p:txBody>
      </p:sp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457200" y="1700212"/>
            <a:ext cx="42354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5B9BD5"/>
                </a:solidFill>
                <a:latin typeface="Calibri Light" pitchFamily="34" charset="0"/>
              </a:rPr>
              <a:t>■ </a:t>
            </a:r>
            <a:r>
              <a:rPr lang="en-US" altLang="en-US" sz="1100" dirty="0">
                <a:solidFill>
                  <a:srgbClr val="000000"/>
                </a:solidFill>
                <a:latin typeface="Calibri Light" pitchFamily="34" charset="0"/>
              </a:rPr>
              <a:t>Democrats     </a:t>
            </a:r>
            <a:r>
              <a:rPr lang="en-US" altLang="en-US" sz="1100" b="1" dirty="0">
                <a:solidFill>
                  <a:srgbClr val="D27770"/>
                </a:solidFill>
                <a:latin typeface="Calibri Light" pitchFamily="34" charset="0"/>
              </a:rPr>
              <a:t>■ </a:t>
            </a:r>
            <a:r>
              <a:rPr lang="en-US" altLang="en-US" sz="1100" dirty="0">
                <a:solidFill>
                  <a:srgbClr val="000000"/>
                </a:solidFill>
                <a:latin typeface="Calibri Light" pitchFamily="34" charset="0"/>
              </a:rPr>
              <a:t>Republicans    </a:t>
            </a:r>
            <a:r>
              <a:rPr lang="en-US" altLang="en-US" sz="1100" dirty="0">
                <a:solidFill>
                  <a:srgbClr val="D9C58B"/>
                </a:solidFill>
                <a:latin typeface="Calibri Light" pitchFamily="34" charset="0"/>
              </a:rPr>
              <a:t> </a:t>
            </a:r>
            <a:r>
              <a:rPr lang="en-US" altLang="en-US" sz="1100" b="1" dirty="0">
                <a:solidFill>
                  <a:srgbClr val="D9C58B"/>
                </a:solidFill>
                <a:latin typeface="Calibri Light" pitchFamily="34" charset="0"/>
              </a:rPr>
              <a:t>■ </a:t>
            </a:r>
            <a:r>
              <a:rPr lang="en-US" altLang="en-US" sz="1100" dirty="0">
                <a:solidFill>
                  <a:srgbClr val="000000"/>
                </a:solidFill>
                <a:latin typeface="Calibri Light" pitchFamily="34" charset="0"/>
              </a:rPr>
              <a:t>Independents           Not yet called</a:t>
            </a:r>
            <a:endParaRPr lang="en-US" altLang="en-US" sz="11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9463" name="Rectangle 14"/>
          <p:cNvSpPr>
            <a:spLocks noChangeArrowheads="1"/>
          </p:cNvSpPr>
          <p:nvPr/>
        </p:nvSpPr>
        <p:spPr bwMode="auto">
          <a:xfrm>
            <a:off x="419100" y="1125141"/>
            <a:ext cx="822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7F7F7F"/>
                </a:solidFill>
              </a:rPr>
              <a:t>Control of the 114</a:t>
            </a:r>
            <a:r>
              <a:rPr lang="en-US" altLang="en-US" sz="1600" b="1" baseline="30000" dirty="0">
                <a:solidFill>
                  <a:srgbClr val="7F7F7F"/>
                </a:solidFill>
              </a:rPr>
              <a:t>th</a:t>
            </a:r>
            <a:r>
              <a:rPr lang="en-US" altLang="en-US" sz="1600" b="1" dirty="0">
                <a:solidFill>
                  <a:srgbClr val="7F7F7F"/>
                </a:solidFill>
              </a:rPr>
              <a:t> vs. 115</a:t>
            </a:r>
            <a:r>
              <a:rPr lang="en-US" altLang="en-US" sz="1600" b="1" baseline="30000" dirty="0">
                <a:solidFill>
                  <a:srgbClr val="7F7F7F"/>
                </a:solidFill>
              </a:rPr>
              <a:t>th</a:t>
            </a:r>
            <a:r>
              <a:rPr lang="en-US" altLang="en-US" sz="1600" b="1" dirty="0">
                <a:solidFill>
                  <a:srgbClr val="7F7F7F"/>
                </a:solidFill>
              </a:rPr>
              <a:t> Senate</a:t>
            </a:r>
          </a:p>
        </p:txBody>
      </p:sp>
      <p:grpSp>
        <p:nvGrpSpPr>
          <p:cNvPr id="19465" name="Group 3"/>
          <p:cNvGrpSpPr>
            <a:grpSpLocks/>
          </p:cNvGrpSpPr>
          <p:nvPr/>
        </p:nvGrpSpPr>
        <p:grpSpPr bwMode="auto">
          <a:xfrm>
            <a:off x="457200" y="2597947"/>
            <a:ext cx="3735388" cy="1418035"/>
            <a:chOff x="475006" y="2261978"/>
            <a:chExt cx="3735554" cy="1890868"/>
          </a:xfrm>
        </p:grpSpPr>
        <p:grpSp>
          <p:nvGrpSpPr>
            <p:cNvPr id="19579" name="Group 2"/>
            <p:cNvGrpSpPr>
              <a:grpSpLocks/>
            </p:cNvGrpSpPr>
            <p:nvPr/>
          </p:nvGrpSpPr>
          <p:grpSpPr bwMode="auto">
            <a:xfrm>
              <a:off x="475006" y="2261978"/>
              <a:ext cx="3735554" cy="1890868"/>
              <a:chOff x="2686984" y="2575487"/>
              <a:chExt cx="3735554" cy="1890868"/>
            </a:xfrm>
          </p:grpSpPr>
          <p:sp>
            <p:nvSpPr>
              <p:cNvPr id="28" name="Oval 27"/>
              <p:cNvSpPr/>
              <p:nvPr/>
            </p:nvSpPr>
            <p:spPr>
              <a:xfrm rot="19023228">
                <a:off x="4360283" y="3353426"/>
                <a:ext cx="158757" cy="158763"/>
              </a:xfrm>
              <a:prstGeom prst="ellipse">
                <a:avLst/>
              </a:prstGeom>
              <a:solidFill>
                <a:srgbClr val="D9C58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 rot="19023228">
                <a:off x="4165013" y="3397879"/>
                <a:ext cx="158757" cy="158763"/>
              </a:xfrm>
              <a:prstGeom prst="ellipse">
                <a:avLst/>
              </a:prstGeom>
              <a:solidFill>
                <a:srgbClr val="D9C58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 rot="19023228">
                <a:off x="3980854" y="348202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rot="19023228">
                <a:off x="3817334" y="359633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rot="19023228">
                <a:off x="3674453" y="373604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rot="19023228">
                <a:off x="3564911" y="390750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 rot="19023228">
                <a:off x="3483944" y="4098025"/>
                <a:ext cx="160345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 rot="19023228">
                <a:off x="3445843" y="430441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rot="19023228">
                <a:off x="3260097" y="430759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 rot="19023228">
                <a:off x="3295024" y="4086911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 rot="19023228">
                <a:off x="3368052" y="387893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rot="19023228">
                <a:off x="4582543" y="2575487"/>
                <a:ext cx="160345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rot="19023228">
                <a:off x="4366634" y="257548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rot="19023228">
                <a:off x="4125323" y="260882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rot="19023228">
                <a:off x="2686984" y="430759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rot="19023228">
                <a:off x="2717148" y="4056746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rot="19023228">
                <a:off x="2779063" y="3818602"/>
                <a:ext cx="160345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 rot="19023228">
                <a:off x="2869555" y="359633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 rot="19023228">
                <a:off x="2985447" y="338994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 rot="19023228">
                <a:off x="3128329" y="3202601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 rot="19023228">
                <a:off x="3291849" y="303272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 rot="19023228">
                <a:off x="3476007" y="2886663"/>
                <a:ext cx="160344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 rot="19023228">
                <a:off x="3676041" y="276441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 rot="19023228">
                <a:off x="3890362" y="267550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 rot="19023228">
                <a:off x="4587306" y="27723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 rot="19023228">
                <a:off x="4357108" y="276917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 rot="19023228">
                <a:off x="4131673" y="280886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 rot="19023228">
                <a:off x="3907826" y="287713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rot="19023228">
                <a:off x="3699854" y="297239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 rot="19023228">
                <a:off x="3509346" y="309781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 rot="19023228">
                <a:off x="3339476" y="3253406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 rot="19023228">
                <a:off x="3193420" y="342645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 rot="19023228">
                <a:off x="3071176" y="3621736"/>
                <a:ext cx="158757" cy="160350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 rot="19023228">
                <a:off x="2982272" y="383447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 rot="19023228">
                <a:off x="3069589" y="430441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 rot="19023228">
                <a:off x="2910832" y="406627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 rot="19023228">
                <a:off x="2882256" y="430282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 rot="19023228">
                <a:off x="3099752" y="4072623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 rot="19023228">
                <a:off x="3168018" y="385670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 rot="19023228">
                <a:off x="3272798" y="3651900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rot="19023228">
                <a:off x="3472832" y="369317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 rot="19023228">
                <a:off x="3607775" y="3529653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 rot="19023228">
                <a:off x="3404566" y="347249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 rot="19023228">
                <a:off x="3553798" y="3315323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 rot="19023228">
                <a:off x="3769707" y="338517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 rot="19023228">
                <a:off x="3728430" y="318037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 rot="19023228">
                <a:off x="3955453" y="327880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 rot="19023228">
                <a:off x="3928464" y="3075591"/>
                <a:ext cx="158757" cy="160350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 rot="19023228">
                <a:off x="4134848" y="3002560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 rot="19023228">
                <a:off x="4152312" y="3202601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 rot="19023228">
                <a:off x="4358696" y="316449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 rot="19023228">
                <a:off x="4365047" y="297080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 rot="19023228">
                <a:off x="4588894" y="297239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 rot="19023228">
                <a:off x="4584131" y="316291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 rot="19023228">
                <a:off x="4584131" y="335342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 rot="19023228">
                <a:off x="4782577" y="3397879"/>
                <a:ext cx="160345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 rot="19023228">
                <a:off x="4801628" y="3204189"/>
                <a:ext cx="158757" cy="160351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 rot="19023228">
                <a:off x="4811153" y="300891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 rot="19023228">
                <a:off x="4820679" y="280728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 rot="19023228">
                <a:off x="4820679" y="260724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 rot="19023228">
                <a:off x="5054052" y="267709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 rot="19023228">
                <a:off x="5039764" y="287396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 rot="19023228">
                <a:off x="5019126" y="30803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 rot="19023228">
                <a:off x="5001662" y="328039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 rot="19023228">
                <a:off x="4966735" y="347726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 rot="19023228">
                <a:off x="5133431" y="359315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 rot="19023228">
                <a:off x="5277899" y="3737632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 rot="19023228">
                <a:off x="5387442" y="391068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 rot="19023228">
                <a:off x="5465232" y="4094850"/>
                <a:ext cx="160345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 rot="19023228">
                <a:off x="5508097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 rot="19023228">
                <a:off x="5693843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 rot="19023228">
                <a:off x="5655741" y="4082149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 rot="19023228">
                <a:off x="5581126" y="3880519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 rot="19023228">
                <a:off x="5474758" y="369000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 rot="19023228">
                <a:off x="5344577" y="35296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 rot="19023228">
                <a:off x="5184233" y="3389942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 rot="19023228">
                <a:off x="5222335" y="318513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19023228">
                <a:off x="5395379" y="331373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 rot="19023228">
                <a:off x="5547786" y="347408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 rot="19023228">
                <a:off x="5679555" y="365666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19023228">
                <a:off x="5777984" y="385670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 rot="19023228">
                <a:off x="5844662" y="407421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 rot="19023228">
                <a:off x="5882764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 rot="19023228">
                <a:off x="6068509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 rot="19023228">
                <a:off x="5247736" y="297398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 rot="19023228">
                <a:off x="5435069" y="309940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 rot="19023228">
                <a:off x="5608114" y="32518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 rot="19023228">
                <a:off x="5754170" y="342487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 rot="19023228">
                <a:off x="5876414" y="362173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 rot="19023228">
                <a:off x="5973255" y="38376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 rot="19023228">
                <a:off x="6035171" y="4061509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 rot="19023228">
                <a:off x="5279487" y="276917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 rot="19023228">
                <a:off x="5471583" y="288507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 rot="19023228">
                <a:off x="5652566" y="303113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 rot="19023228">
                <a:off x="5824023" y="3204189"/>
                <a:ext cx="158757" cy="160351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 rot="19023228">
                <a:off x="5966905" y="338676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 rot="19023228">
                <a:off x="6081210" y="359633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 rot="19023228">
                <a:off x="6173289" y="382336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 rot="19023228">
                <a:off x="6233617" y="405515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 rot="19023228">
                <a:off x="6263781" y="430600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9580" name="TextBox 1442"/>
            <p:cNvSpPr txBox="1">
              <a:spLocks noChangeArrowheads="1"/>
            </p:cNvSpPr>
            <p:nvPr/>
          </p:nvSpPr>
          <p:spPr bwMode="auto">
            <a:xfrm>
              <a:off x="478971" y="2847693"/>
              <a:ext cx="328951" cy="34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Calibri Light" pitchFamily="34" charset="0"/>
                </a:rPr>
                <a:t>44</a:t>
              </a:r>
              <a:endParaRPr lang="en-US" altLang="en-US" sz="1200">
                <a:solidFill>
                  <a:srgbClr val="000000"/>
                </a:solidFill>
                <a:latin typeface="Calibri Light" pitchFamily="34" charset="0"/>
              </a:endParaRPr>
            </a:p>
          </p:txBody>
        </p:sp>
        <p:sp>
          <p:nvSpPr>
            <p:cNvPr id="19581" name="TextBox 1443"/>
            <p:cNvSpPr txBox="1">
              <a:spLocks noChangeArrowheads="1"/>
            </p:cNvSpPr>
            <p:nvPr/>
          </p:nvSpPr>
          <p:spPr bwMode="auto">
            <a:xfrm>
              <a:off x="3827429" y="2843339"/>
              <a:ext cx="328951" cy="34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Calibri Light" pitchFamily="34" charset="0"/>
                </a:rPr>
                <a:t>54</a:t>
              </a:r>
            </a:p>
          </p:txBody>
        </p:sp>
      </p:grp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406400" y="2256235"/>
            <a:ext cx="3759200" cy="2616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defTabSz="811213">
              <a:defRPr/>
            </a:pPr>
            <a:r>
              <a:rPr lang="en-US" sz="1100" b="1" dirty="0">
                <a:solidFill>
                  <a:srgbClr val="8E744A"/>
                </a:solidFill>
                <a:latin typeface="+mj-lt"/>
                <a:ea typeface="MS PGothic" charset="0"/>
                <a:cs typeface="MS PGothic" charset="0"/>
              </a:rPr>
              <a:t>Control of the 114</a:t>
            </a:r>
            <a:r>
              <a:rPr lang="en-US" sz="1100" b="1" baseline="30000" dirty="0">
                <a:solidFill>
                  <a:srgbClr val="8E744A"/>
                </a:solidFill>
                <a:latin typeface="+mj-lt"/>
                <a:ea typeface="MS PGothic" charset="0"/>
                <a:cs typeface="MS PGothic" charset="0"/>
              </a:rPr>
              <a:t>th</a:t>
            </a:r>
            <a:r>
              <a:rPr lang="en-US" sz="1100" b="1" dirty="0">
                <a:solidFill>
                  <a:srgbClr val="8E744A"/>
                </a:solidFill>
                <a:latin typeface="+mj-lt"/>
                <a:ea typeface="MS PGothic" charset="0"/>
                <a:cs typeface="MS PGothic" charset="0"/>
              </a:rPr>
              <a:t> Senate (2014-2016)</a:t>
            </a:r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4918075" y="2258616"/>
            <a:ext cx="3676650" cy="2616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defTabSz="811213">
              <a:defRPr/>
            </a:pPr>
            <a:r>
              <a:rPr lang="en-US" sz="1100" b="1" dirty="0">
                <a:solidFill>
                  <a:srgbClr val="8E744A"/>
                </a:solidFill>
                <a:latin typeface="+mj-lt"/>
                <a:ea typeface="MS PGothic" charset="0"/>
                <a:cs typeface="MS PGothic" charset="0"/>
              </a:rPr>
              <a:t>Control of the 115</a:t>
            </a:r>
            <a:r>
              <a:rPr lang="en-US" sz="1100" b="1" baseline="30000" dirty="0">
                <a:solidFill>
                  <a:srgbClr val="8E744A"/>
                </a:solidFill>
                <a:latin typeface="+mj-lt"/>
                <a:ea typeface="MS PGothic" charset="0"/>
                <a:cs typeface="MS PGothic" charset="0"/>
              </a:rPr>
              <a:t>th</a:t>
            </a:r>
            <a:r>
              <a:rPr lang="en-US" sz="1100" b="1" dirty="0">
                <a:solidFill>
                  <a:srgbClr val="8E744A"/>
                </a:solidFill>
                <a:latin typeface="+mj-lt"/>
                <a:ea typeface="MS PGothic" charset="0"/>
                <a:cs typeface="MS PGothic" charset="0"/>
              </a:rPr>
              <a:t> Senate (2016-2018)</a:t>
            </a:r>
          </a:p>
        </p:txBody>
      </p:sp>
      <p:grpSp>
        <p:nvGrpSpPr>
          <p:cNvPr id="19468" name="Group 3"/>
          <p:cNvGrpSpPr>
            <a:grpSpLocks/>
          </p:cNvGrpSpPr>
          <p:nvPr/>
        </p:nvGrpSpPr>
        <p:grpSpPr bwMode="auto">
          <a:xfrm>
            <a:off x="4913320" y="2600328"/>
            <a:ext cx="3735387" cy="1418035"/>
            <a:chOff x="475006" y="2261978"/>
            <a:chExt cx="3735554" cy="1890868"/>
          </a:xfrm>
        </p:grpSpPr>
        <p:grpSp>
          <p:nvGrpSpPr>
            <p:cNvPr id="19476" name="Group 2"/>
            <p:cNvGrpSpPr>
              <a:grpSpLocks/>
            </p:cNvGrpSpPr>
            <p:nvPr/>
          </p:nvGrpSpPr>
          <p:grpSpPr bwMode="auto">
            <a:xfrm>
              <a:off x="475006" y="2261978"/>
              <a:ext cx="3735554" cy="1890868"/>
              <a:chOff x="2686984" y="2575487"/>
              <a:chExt cx="3735554" cy="1890868"/>
            </a:xfrm>
          </p:grpSpPr>
          <p:sp>
            <p:nvSpPr>
              <p:cNvPr id="240" name="Oval 239"/>
              <p:cNvSpPr/>
              <p:nvPr/>
            </p:nvSpPr>
            <p:spPr>
              <a:xfrm rot="19023228">
                <a:off x="4360284" y="3353426"/>
                <a:ext cx="158757" cy="158763"/>
              </a:xfrm>
              <a:prstGeom prst="ellipse">
                <a:avLst/>
              </a:prstGeom>
              <a:solidFill>
                <a:srgbClr val="D9C58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 rot="19023228">
                <a:off x="4165012" y="3397879"/>
                <a:ext cx="158757" cy="158763"/>
              </a:xfrm>
              <a:prstGeom prst="ellipse">
                <a:avLst/>
              </a:prstGeom>
              <a:solidFill>
                <a:srgbClr val="D9C58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 rot="19023228">
                <a:off x="3980854" y="348202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 rot="19023228">
                <a:off x="3817335" y="359633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 rot="19023228">
                <a:off x="3674453" y="373604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 rot="19023228">
                <a:off x="3564910" y="390750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>
              <a:xfrm rot="19023228">
                <a:off x="3483945" y="4098025"/>
                <a:ext cx="160344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 rot="19023228">
                <a:off x="3445843" y="430441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 rot="19023228">
                <a:off x="3260097" y="430759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 rot="19023228">
                <a:off x="3295023" y="4086911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 rot="19023228">
                <a:off x="3368051" y="387893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 rot="19023228">
                <a:off x="4582544" y="2575487"/>
                <a:ext cx="160344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 rot="19023228">
                <a:off x="4366634" y="257548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 rot="19023228">
                <a:off x="4125323" y="260882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 rot="19023228">
                <a:off x="2686984" y="430759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 rot="19023228">
                <a:off x="2717147" y="4056746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 rot="19023228">
                <a:off x="2779063" y="3818602"/>
                <a:ext cx="160344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 rot="19023228">
                <a:off x="2869554" y="359633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 rot="19023228">
                <a:off x="2985447" y="338994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 rot="19023228">
                <a:off x="3128329" y="3202601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 rot="19023228">
                <a:off x="3291848" y="3032724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>
              <a:xfrm rot="19023228">
                <a:off x="3476006" y="2886663"/>
                <a:ext cx="160345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>
              <a:xfrm rot="19023228">
                <a:off x="3676040" y="276441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 rot="19023228">
                <a:off x="3890363" y="267550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 rot="19023228">
                <a:off x="4587306" y="27723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 rot="19023228">
                <a:off x="4357109" y="2769178"/>
                <a:ext cx="158757" cy="158763"/>
              </a:xfrm>
              <a:prstGeom prst="ellipse">
                <a:avLst/>
              </a:prstGeom>
              <a:solidFill>
                <a:srgbClr val="70ADE3"/>
              </a:solidFill>
              <a:ln>
                <a:solidFill>
                  <a:srgbClr val="70ADE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 rot="19023228">
                <a:off x="4131674" y="280886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 rot="19023228">
                <a:off x="3907826" y="287713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 rot="19023228">
                <a:off x="3699854" y="297239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 rot="19023228">
                <a:off x="3509346" y="309781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 rot="19023228">
                <a:off x="3339475" y="3253406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 rot="19023228">
                <a:off x="3193419" y="342645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 rot="19023228">
                <a:off x="3071176" y="3621736"/>
                <a:ext cx="158757" cy="160350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>
              <a:xfrm rot="19023228">
                <a:off x="2982272" y="383447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 rot="19023228">
                <a:off x="3069588" y="4304417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 rot="19023228">
                <a:off x="2910831" y="4066272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 rot="19023228">
                <a:off x="2882255" y="430282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 rot="19023228">
                <a:off x="3099752" y="4072623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 rot="19023228">
                <a:off x="3168018" y="385670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 rot="19023228">
                <a:off x="3272797" y="3651900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 rot="19023228">
                <a:off x="3472831" y="369317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>
              <a:xfrm rot="19023228">
                <a:off x="3607775" y="3529653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>
              <a:xfrm rot="19023228">
                <a:off x="3404566" y="3472499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>
              <a:xfrm rot="19023228">
                <a:off x="3553798" y="3315323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 rot="19023228">
                <a:off x="3769707" y="338517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 rot="19023228">
                <a:off x="3728431" y="3180375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>
              <a:xfrm rot="19023228">
                <a:off x="3955453" y="327880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 rot="19023228">
                <a:off x="3928465" y="3075591"/>
                <a:ext cx="158757" cy="160350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>
              <a:xfrm rot="19023228">
                <a:off x="4134849" y="3002560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 rot="19023228">
                <a:off x="4152312" y="3202601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 rot="19023228">
                <a:off x="4358696" y="3164498"/>
                <a:ext cx="158757" cy="158763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 rot="19023228">
                <a:off x="4365046" y="2970807"/>
                <a:ext cx="158757" cy="158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 rot="19023228">
                <a:off x="4588894" y="297239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 rot="19023228">
                <a:off x="4584131" y="316291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 rot="19023228">
                <a:off x="4584131" y="335342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 rot="19023228">
                <a:off x="4782578" y="3397879"/>
                <a:ext cx="160344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 rot="19023228">
                <a:off x="4801629" y="3204189"/>
                <a:ext cx="158757" cy="160351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 rot="19023228">
                <a:off x="4811154" y="300891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 rot="19023228">
                <a:off x="4820679" y="280728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>
              <a:xfrm rot="19023228">
                <a:off x="4820679" y="260724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>
              <a:xfrm rot="19023228">
                <a:off x="5054052" y="267709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>
              <a:xfrm rot="19023228">
                <a:off x="5039764" y="287396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>
              <a:xfrm rot="19023228">
                <a:off x="5019125" y="30803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 rot="19023228">
                <a:off x="5001662" y="328039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 rot="19023228">
                <a:off x="4966736" y="3477261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 rot="19023228">
                <a:off x="5133430" y="359315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 rot="19023228">
                <a:off x="5277900" y="3737632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 rot="19023228">
                <a:off x="5387442" y="391068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 rot="19023228">
                <a:off x="5465233" y="4094850"/>
                <a:ext cx="160344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>
              <a:xfrm rot="19023228">
                <a:off x="5508097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 rot="19023228">
                <a:off x="5693843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>
              <a:xfrm rot="19023228">
                <a:off x="5655742" y="4082149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 rot="19023228">
                <a:off x="5581125" y="3880519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>
              <a:xfrm rot="19023228">
                <a:off x="5474759" y="369000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>
              <a:xfrm rot="19023228">
                <a:off x="5344578" y="35296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5" name="Oval 314"/>
              <p:cNvSpPr/>
              <p:nvPr/>
            </p:nvSpPr>
            <p:spPr>
              <a:xfrm rot="19023228">
                <a:off x="5184233" y="3389942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 rot="19023228">
                <a:off x="5222334" y="318513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>
              <a:xfrm rot="19023228">
                <a:off x="5395380" y="331373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8" name="Oval 317"/>
              <p:cNvSpPr/>
              <p:nvPr/>
            </p:nvSpPr>
            <p:spPr>
              <a:xfrm rot="19023228">
                <a:off x="5547787" y="347408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9" name="Oval 318"/>
              <p:cNvSpPr/>
              <p:nvPr/>
            </p:nvSpPr>
            <p:spPr>
              <a:xfrm rot="19023228">
                <a:off x="5679555" y="365666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>
              <a:xfrm rot="19023228">
                <a:off x="5777984" y="385670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1" name="Oval 320"/>
              <p:cNvSpPr/>
              <p:nvPr/>
            </p:nvSpPr>
            <p:spPr>
              <a:xfrm rot="19023228">
                <a:off x="5844662" y="407421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2" name="Oval 321"/>
              <p:cNvSpPr/>
              <p:nvPr/>
            </p:nvSpPr>
            <p:spPr>
              <a:xfrm rot="19023228">
                <a:off x="5882764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>
              <a:xfrm rot="19023228">
                <a:off x="6068510" y="43044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4" name="Oval 323"/>
              <p:cNvSpPr/>
              <p:nvPr/>
            </p:nvSpPr>
            <p:spPr>
              <a:xfrm rot="19023228">
                <a:off x="5247735" y="297398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5" name="Oval 324"/>
              <p:cNvSpPr/>
              <p:nvPr/>
            </p:nvSpPr>
            <p:spPr>
              <a:xfrm rot="19023228">
                <a:off x="5435069" y="309940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6" name="Oval 325"/>
              <p:cNvSpPr/>
              <p:nvPr/>
            </p:nvSpPr>
            <p:spPr>
              <a:xfrm rot="19023228">
                <a:off x="5608115" y="325181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7" name="Oval 326"/>
              <p:cNvSpPr/>
              <p:nvPr/>
            </p:nvSpPr>
            <p:spPr>
              <a:xfrm rot="19023228">
                <a:off x="5754171" y="3424870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8" name="Oval 327"/>
              <p:cNvSpPr/>
              <p:nvPr/>
            </p:nvSpPr>
            <p:spPr>
              <a:xfrm rot="19023228">
                <a:off x="5876414" y="3621736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9" name="Oval 328"/>
              <p:cNvSpPr/>
              <p:nvPr/>
            </p:nvSpPr>
            <p:spPr>
              <a:xfrm rot="19023228">
                <a:off x="5973256" y="3837653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30" name="Oval 329"/>
              <p:cNvSpPr/>
              <p:nvPr/>
            </p:nvSpPr>
            <p:spPr>
              <a:xfrm rot="19023228">
                <a:off x="6035171" y="4061509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31" name="Oval 330"/>
              <p:cNvSpPr/>
              <p:nvPr/>
            </p:nvSpPr>
            <p:spPr>
              <a:xfrm rot="19023228">
                <a:off x="5279487" y="276917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32" name="Oval 331"/>
              <p:cNvSpPr/>
              <p:nvPr/>
            </p:nvSpPr>
            <p:spPr>
              <a:xfrm rot="19023228">
                <a:off x="5471583" y="2885075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33" name="Oval 332"/>
              <p:cNvSpPr/>
              <p:nvPr/>
            </p:nvSpPr>
            <p:spPr>
              <a:xfrm rot="19023228">
                <a:off x="5652567" y="303113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34" name="Oval 333"/>
              <p:cNvSpPr/>
              <p:nvPr/>
            </p:nvSpPr>
            <p:spPr>
              <a:xfrm rot="19023228">
                <a:off x="5824024" y="3204189"/>
                <a:ext cx="158757" cy="160351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>
              <a:xfrm rot="19023228">
                <a:off x="5966906" y="3386767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>
              <a:xfrm rot="19023228">
                <a:off x="6081211" y="359633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>
              <a:xfrm rot="19023228">
                <a:off x="6173290" y="382336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 rot="19023228">
                <a:off x="6233618" y="4055158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>
              <a:xfrm rot="19023228">
                <a:off x="6263781" y="4306004"/>
                <a:ext cx="158757" cy="158763"/>
              </a:xfrm>
              <a:prstGeom prst="ellipse">
                <a:avLst/>
              </a:prstGeom>
              <a:solidFill>
                <a:srgbClr val="D277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9477" name="TextBox 1442"/>
            <p:cNvSpPr txBox="1">
              <a:spLocks noChangeArrowheads="1"/>
            </p:cNvSpPr>
            <p:nvPr/>
          </p:nvSpPr>
          <p:spPr bwMode="auto">
            <a:xfrm>
              <a:off x="478971" y="2847693"/>
              <a:ext cx="328951" cy="34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Calibri Light" pitchFamily="34" charset="0"/>
                </a:rPr>
                <a:t>46</a:t>
              </a:r>
              <a:endParaRPr lang="en-US" altLang="en-US" sz="1200">
                <a:solidFill>
                  <a:srgbClr val="000000"/>
                </a:solidFill>
                <a:latin typeface="Calibri Light" pitchFamily="34" charset="0"/>
              </a:endParaRPr>
            </a:p>
          </p:txBody>
        </p:sp>
        <p:sp>
          <p:nvSpPr>
            <p:cNvPr id="19478" name="TextBox 1443"/>
            <p:cNvSpPr txBox="1">
              <a:spLocks noChangeArrowheads="1"/>
            </p:cNvSpPr>
            <p:nvPr/>
          </p:nvSpPr>
          <p:spPr bwMode="auto">
            <a:xfrm>
              <a:off x="3827429" y="2843339"/>
              <a:ext cx="328951" cy="34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Calibri Light" pitchFamily="34" charset="0"/>
                </a:rPr>
                <a:t>51</a:t>
              </a:r>
            </a:p>
          </p:txBody>
        </p:sp>
      </p:grpSp>
      <p:sp>
        <p:nvSpPr>
          <p:cNvPr id="356" name="Rectangle 355"/>
          <p:cNvSpPr/>
          <p:nvPr/>
        </p:nvSpPr>
        <p:spPr>
          <a:xfrm>
            <a:off x="1135063" y="4150522"/>
            <a:ext cx="2303462" cy="226219"/>
          </a:xfrm>
          <a:prstGeom prst="rect">
            <a:avLst/>
          </a:prstGeom>
          <a:solidFill>
            <a:srgbClr val="D1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5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Georgia" charset="0"/>
                <a:ea typeface="MS PGothic" charset="0"/>
                <a:cs typeface="MS PGothic" charset="0"/>
              </a:rPr>
              <a:t>Republican Senate Majority</a:t>
            </a:r>
            <a:endParaRPr lang="en-US" sz="11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5654682" y="4148139"/>
            <a:ext cx="2301875" cy="227410"/>
          </a:xfrm>
          <a:prstGeom prst="rect">
            <a:avLst/>
          </a:prstGeom>
          <a:solidFill>
            <a:srgbClr val="D1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5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Georgia" charset="0"/>
                <a:ea typeface="MS PGothic" charset="0"/>
                <a:cs typeface="MS PGothic" charset="0"/>
              </a:rPr>
              <a:t>Republican Senate Majority</a:t>
            </a:r>
            <a:endParaRPr lang="en-US" sz="11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72" name="Rectangle 357"/>
          <p:cNvSpPr>
            <a:spLocks noChangeArrowheads="1"/>
          </p:cNvSpPr>
          <p:nvPr/>
        </p:nvSpPr>
        <p:spPr bwMode="auto">
          <a:xfrm>
            <a:off x="1747838" y="3745706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</a:rPr>
              <a:t>44-2-54</a:t>
            </a:r>
            <a:endParaRPr lang="en-US" altLang="en-US" sz="1800"/>
          </a:p>
        </p:txBody>
      </p:sp>
      <p:sp>
        <p:nvSpPr>
          <p:cNvPr id="19473" name="Rectangle 358"/>
          <p:cNvSpPr>
            <a:spLocks noChangeArrowheads="1"/>
          </p:cNvSpPr>
          <p:nvPr/>
        </p:nvSpPr>
        <p:spPr bwMode="auto">
          <a:xfrm>
            <a:off x="6246814" y="3744517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</a:rPr>
              <a:t>46-2-51</a:t>
            </a:r>
            <a:endParaRPr lang="en-US" altLang="en-US" sz="1800"/>
          </a:p>
        </p:txBody>
      </p:sp>
      <p:sp>
        <p:nvSpPr>
          <p:cNvPr id="19474" name="TextBox 2"/>
          <p:cNvSpPr txBox="1">
            <a:spLocks noChangeArrowheads="1"/>
          </p:cNvSpPr>
          <p:nvPr/>
        </p:nvSpPr>
        <p:spPr bwMode="auto">
          <a:xfrm>
            <a:off x="5638800" y="4425554"/>
            <a:ext cx="23558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latin typeface="Calibri Light" pitchFamily="34" charset="0"/>
              </a:rPr>
              <a:t>*Louisiana Senate race not yet called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595695" y="1735932"/>
            <a:ext cx="136525" cy="102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419100" y="1125141"/>
            <a:ext cx="82296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rgbClr val="7F7F7F"/>
                </a:solidFill>
                <a:latin typeface="+mj-lt"/>
              </a:rPr>
              <a:t>Control of the 114</a:t>
            </a:r>
            <a:r>
              <a:rPr lang="en-US" altLang="en-US" sz="1600" b="1" baseline="30000" dirty="0" smtClean="0">
                <a:solidFill>
                  <a:srgbClr val="7F7F7F"/>
                </a:solidFill>
                <a:latin typeface="+mj-lt"/>
              </a:rPr>
              <a:t>th</a:t>
            </a:r>
            <a:r>
              <a:rPr lang="en-US" altLang="en-US" sz="1600" b="1" dirty="0" smtClean="0">
                <a:solidFill>
                  <a:srgbClr val="7F7F7F"/>
                </a:solidFill>
                <a:latin typeface="+mj-lt"/>
              </a:rPr>
              <a:t> vs. 115</a:t>
            </a:r>
            <a:r>
              <a:rPr lang="en-US" altLang="en-US" sz="1600" b="1" baseline="30000" dirty="0" smtClean="0">
                <a:solidFill>
                  <a:srgbClr val="7F7F7F"/>
                </a:solidFill>
                <a:latin typeface="+mj-lt"/>
              </a:rPr>
              <a:t>th</a:t>
            </a:r>
            <a:r>
              <a:rPr lang="en-US" altLang="en-US" sz="1600" b="1" dirty="0" smtClean="0">
                <a:solidFill>
                  <a:srgbClr val="7F7F7F"/>
                </a:solidFill>
                <a:latin typeface="+mj-lt"/>
              </a:rPr>
              <a:t> House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1760542" y="3821906"/>
            <a:ext cx="1135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</a:rPr>
              <a:t>186-246</a:t>
            </a:r>
            <a:endParaRPr lang="en-US" altLang="en-US" sz="1800"/>
          </a:p>
        </p:txBody>
      </p:sp>
      <p:sp>
        <p:nvSpPr>
          <p:cNvPr id="90119" name="Text Placeholder 18"/>
          <p:cNvSpPr txBox="1">
            <a:spLocks/>
          </p:cNvSpPr>
          <p:nvPr/>
        </p:nvSpPr>
        <p:spPr bwMode="auto">
          <a:xfrm>
            <a:off x="0" y="4776788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000" i="1">
                <a:solidFill>
                  <a:srgbClr val="595959"/>
                </a:solidFill>
                <a:latin typeface="Calibri Light" pitchFamily="34" charset="0"/>
              </a:rPr>
              <a:t>Sources: National Journal research, 2016. </a:t>
            </a:r>
          </a:p>
        </p:txBody>
      </p:sp>
      <p:sp>
        <p:nvSpPr>
          <p:cNvPr id="90121" name="Rectangle 18"/>
          <p:cNvSpPr>
            <a:spLocks noChangeArrowheads="1"/>
          </p:cNvSpPr>
          <p:nvPr/>
        </p:nvSpPr>
        <p:spPr bwMode="auto">
          <a:xfrm>
            <a:off x="6165850" y="3821906"/>
            <a:ext cx="1124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</a:rPr>
              <a:t>193-238</a:t>
            </a:r>
            <a:endParaRPr lang="en-US" altLang="en-US" sz="1800"/>
          </a:p>
        </p:txBody>
      </p:sp>
      <p:sp>
        <p:nvSpPr>
          <p:cNvPr id="90123" name="TextBox 13"/>
          <p:cNvSpPr txBox="1">
            <a:spLocks noChangeArrowheads="1"/>
          </p:cNvSpPr>
          <p:nvPr/>
        </p:nvSpPr>
        <p:spPr bwMode="auto">
          <a:xfrm>
            <a:off x="457200" y="1700215"/>
            <a:ext cx="50545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5B9BD5"/>
                </a:solidFill>
                <a:latin typeface="Calibri Light" pitchFamily="34" charset="0"/>
              </a:rPr>
              <a:t>■ </a:t>
            </a:r>
            <a:r>
              <a:rPr lang="en-US" altLang="en-US" sz="1100">
                <a:solidFill>
                  <a:srgbClr val="000000"/>
                </a:solidFill>
                <a:latin typeface="Calibri Light" pitchFamily="34" charset="0"/>
              </a:rPr>
              <a:t>Democrats     </a:t>
            </a:r>
            <a:r>
              <a:rPr lang="en-US" altLang="en-US" sz="1100" b="1">
                <a:solidFill>
                  <a:srgbClr val="D27770"/>
                </a:solidFill>
                <a:latin typeface="Calibri Light" pitchFamily="34" charset="0"/>
              </a:rPr>
              <a:t>■ </a:t>
            </a:r>
            <a:r>
              <a:rPr lang="en-US" altLang="en-US" sz="1100">
                <a:solidFill>
                  <a:srgbClr val="000000"/>
                </a:solidFill>
                <a:latin typeface="Calibri Light" pitchFamily="34" charset="0"/>
              </a:rPr>
              <a:t>Republicans    </a:t>
            </a:r>
            <a:r>
              <a:rPr lang="en-US" altLang="en-US" sz="1100">
                <a:solidFill>
                  <a:srgbClr val="D9C58B"/>
                </a:solidFill>
                <a:latin typeface="Calibri Light" pitchFamily="34" charset="0"/>
              </a:rPr>
              <a:t> </a:t>
            </a:r>
            <a:r>
              <a:rPr lang="en-US" altLang="en-US" sz="1100" b="1">
                <a:solidFill>
                  <a:srgbClr val="D9C58B"/>
                </a:solidFill>
                <a:latin typeface="Calibri Light" pitchFamily="34" charset="0"/>
              </a:rPr>
              <a:t>■ </a:t>
            </a:r>
            <a:r>
              <a:rPr lang="en-US" altLang="en-US" sz="1100">
                <a:solidFill>
                  <a:srgbClr val="000000"/>
                </a:solidFill>
                <a:latin typeface="Calibri Light" pitchFamily="34" charset="0"/>
              </a:rPr>
              <a:t>Independents      </a:t>
            </a:r>
            <a:r>
              <a:rPr lang="en-US" altLang="en-US" sz="1100" b="1">
                <a:solidFill>
                  <a:srgbClr val="7F7F7F"/>
                </a:solidFill>
                <a:latin typeface="Calibri Light" pitchFamily="34" charset="0"/>
              </a:rPr>
              <a:t>■</a:t>
            </a:r>
            <a:r>
              <a:rPr lang="en-US" altLang="en-US" sz="1100" b="1">
                <a:solidFill>
                  <a:srgbClr val="D9C58B"/>
                </a:solidFill>
                <a:latin typeface="Calibri Light" pitchFamily="34" charset="0"/>
              </a:rPr>
              <a:t> </a:t>
            </a:r>
            <a:r>
              <a:rPr lang="en-US" altLang="en-US" sz="1100">
                <a:solidFill>
                  <a:srgbClr val="000000"/>
                </a:solidFill>
                <a:latin typeface="Calibri Light" pitchFamily="34" charset="0"/>
              </a:rPr>
              <a:t>Not yet called         Vacant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406400" y="1993106"/>
            <a:ext cx="3759200" cy="2616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defTabSz="811213">
              <a:defRPr/>
            </a:pPr>
            <a:r>
              <a:rPr lang="en-US" sz="1100" b="1" dirty="0">
                <a:solidFill>
                  <a:srgbClr val="8E744A"/>
                </a:solidFill>
                <a:latin typeface="+mj-lt"/>
                <a:ea typeface="MS PGothic" charset="-128"/>
              </a:rPr>
              <a:t>Control of the 114</a:t>
            </a:r>
            <a:r>
              <a:rPr lang="en-US" sz="1100" b="1" baseline="30000" dirty="0">
                <a:solidFill>
                  <a:srgbClr val="8E744A"/>
                </a:solidFill>
                <a:latin typeface="+mj-lt"/>
                <a:ea typeface="MS PGothic" charset="-128"/>
              </a:rPr>
              <a:t>th</a:t>
            </a:r>
            <a:r>
              <a:rPr lang="en-US" sz="1100" b="1" dirty="0">
                <a:solidFill>
                  <a:srgbClr val="8E744A"/>
                </a:solidFill>
                <a:latin typeface="+mj-lt"/>
                <a:ea typeface="MS PGothic" charset="-128"/>
              </a:rPr>
              <a:t> House (2014-2016)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18075" y="1995487"/>
            <a:ext cx="3676650" cy="2616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defTabSz="811213">
              <a:defRPr/>
            </a:pPr>
            <a:r>
              <a:rPr lang="en-US" sz="1100" b="1" dirty="0">
                <a:solidFill>
                  <a:srgbClr val="8E744A"/>
                </a:solidFill>
                <a:latin typeface="+mj-lt"/>
                <a:ea typeface="MS PGothic" charset="-128"/>
              </a:rPr>
              <a:t>Control of the 115</a:t>
            </a:r>
            <a:r>
              <a:rPr lang="en-US" sz="1100" b="1" baseline="30000" dirty="0">
                <a:solidFill>
                  <a:srgbClr val="8E744A"/>
                </a:solidFill>
                <a:latin typeface="+mj-lt"/>
                <a:ea typeface="MS PGothic" charset="-128"/>
              </a:rPr>
              <a:t>th</a:t>
            </a:r>
            <a:r>
              <a:rPr lang="en-US" sz="1100" b="1" dirty="0">
                <a:solidFill>
                  <a:srgbClr val="8E744A"/>
                </a:solidFill>
                <a:latin typeface="+mj-lt"/>
                <a:ea typeface="MS PGothic" charset="-128"/>
              </a:rPr>
              <a:t> House (2016-2018)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27138" y="4138615"/>
            <a:ext cx="2303462" cy="226219"/>
          </a:xfrm>
          <a:prstGeom prst="rect">
            <a:avLst/>
          </a:prstGeom>
          <a:solidFill>
            <a:srgbClr val="D1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5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Georgia" charset="0"/>
                <a:ea typeface="MS PGothic" charset="0"/>
                <a:cs typeface="MS PGothic" charset="0"/>
              </a:rPr>
              <a:t>Republican House Majority</a:t>
            </a:r>
            <a:endParaRPr lang="en-US" sz="11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34043" y="4137422"/>
            <a:ext cx="2301875" cy="227409"/>
          </a:xfrm>
          <a:prstGeom prst="rect">
            <a:avLst/>
          </a:prstGeom>
          <a:solidFill>
            <a:srgbClr val="D2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5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Georgia" charset="0"/>
                <a:ea typeface="MS PGothic" charset="0"/>
                <a:cs typeface="MS PGothic" charset="0"/>
              </a:rPr>
              <a:t>Republican House Majority</a:t>
            </a:r>
            <a:endParaRPr lang="en-US" sz="11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grpSp>
        <p:nvGrpSpPr>
          <p:cNvPr id="90128" name="Group 1"/>
          <p:cNvGrpSpPr>
            <a:grpSpLocks/>
          </p:cNvGrpSpPr>
          <p:nvPr/>
        </p:nvGrpSpPr>
        <p:grpSpPr bwMode="auto">
          <a:xfrm>
            <a:off x="4699005" y="2201467"/>
            <a:ext cx="4175125" cy="1660922"/>
            <a:chOff x="4698707" y="3286417"/>
            <a:chExt cx="4175125" cy="2214562"/>
          </a:xfrm>
        </p:grpSpPr>
        <p:cxnSp>
          <p:nvCxnSpPr>
            <p:cNvPr id="19" name="Straight Connector 18"/>
            <p:cNvCxnSpPr/>
            <p:nvPr/>
          </p:nvCxnSpPr>
          <p:spPr bwMode="auto">
            <a:xfrm flipV="1">
              <a:off x="4813007" y="4916779"/>
              <a:ext cx="6350" cy="1588"/>
            </a:xfrm>
            <a:prstGeom prst="line">
              <a:avLst/>
            </a:prstGeom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726"/>
            <p:cNvSpPr txBox="1">
              <a:spLocks noChangeArrowheads="1"/>
            </p:cNvSpPr>
            <p:nvPr/>
          </p:nvSpPr>
          <p:spPr bwMode="auto">
            <a:xfrm>
              <a:off x="6276682" y="4777079"/>
              <a:ext cx="1036638" cy="5745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9pPr>
            </a:lstStyle>
            <a:p>
              <a:pPr algn="ctr">
                <a:defRPr/>
              </a:pPr>
              <a:r>
                <a:rPr lang="en-US" sz="1100" dirty="0" smtClean="0">
                  <a:solidFill>
                    <a:srgbClr val="7F7F7F"/>
                  </a:solidFill>
                  <a:latin typeface="+mj-lt"/>
                </a:rPr>
                <a:t>218 Needed for Majority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 rot="19848198">
              <a:off x="6002045" y="4834229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 rot="19848198">
              <a:off x="5932195" y="4932654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 rot="14405035">
              <a:off x="5873457" y="5042192"/>
              <a:ext cx="92075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 rot="14405035">
              <a:off x="5832182" y="5162842"/>
              <a:ext cx="90488" cy="8731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 rot="14405035">
              <a:off x="5805195" y="52850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 rot="14405035">
              <a:off x="5791701" y="5406523"/>
              <a:ext cx="88900" cy="8731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864057" y="4477042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986295" y="44992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099007" y="4538954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205370" y="45913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rot="1996807">
              <a:off x="7308557" y="46611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 rot="1996807">
              <a:off x="7400632" y="4743742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 rot="1996807">
              <a:off x="7484770" y="4834229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 rot="1996807">
              <a:off x="7553032" y="493265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 rot="1996807">
              <a:off x="7613357" y="504060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 rot="1996807">
              <a:off x="7654632" y="5162842"/>
              <a:ext cx="90488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rot="1996807">
              <a:off x="7683207" y="52819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 rot="1996807">
              <a:off x="7692732" y="539144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 rot="14405035">
              <a:off x="5680576" y="5406523"/>
              <a:ext cx="88900" cy="8731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14405035">
              <a:off x="5692482" y="52850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14405035">
              <a:off x="5714708" y="5166016"/>
              <a:ext cx="93662" cy="8731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14405035">
              <a:off x="5757570" y="5045366"/>
              <a:ext cx="90488" cy="8731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 rot="14405035">
              <a:off x="5808370" y="4931066"/>
              <a:ext cx="90488" cy="8731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 rot="14405035">
              <a:off x="5871076" y="4823911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683082" y="43548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802145" y="43579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924382" y="43706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037095" y="43960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151395" y="4438942"/>
              <a:ext cx="90487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257757" y="44945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362532" y="45580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454607" y="46326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538745" y="47262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611770" y="4823117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678445" y="4929479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727657" y="5039017"/>
              <a:ext cx="87313" cy="9366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7768932" y="516125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91157" y="52819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802270" y="53866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 rot="14405035">
              <a:off x="5571832" y="54104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 rot="14405035">
              <a:off x="5583738" y="5287461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 rot="14405035">
              <a:off x="5608345" y="5162841"/>
              <a:ext cx="90488" cy="8731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 rot="14405035">
              <a:off x="5640888" y="5041398"/>
              <a:ext cx="92075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 rot="14405035">
              <a:off x="5688513" y="4935036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 rot="14405035">
              <a:off x="5744076" y="4823911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6744995" y="4245267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864057" y="425320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978357" y="42659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099007" y="4302417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208545" y="43452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316495" y="4396079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416507" y="4462754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511757" y="45389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597482" y="4624679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678445" y="4721517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40357" y="48231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800682" y="4926304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846720" y="5045367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880057" y="51612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902282" y="52819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911807" y="53866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8022932" y="5386679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8011820" y="52819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989595" y="5162842"/>
              <a:ext cx="90487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957845" y="5042192"/>
              <a:ext cx="90487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916570" y="49263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865770" y="48183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805445" y="4713579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34007" y="46167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653045" y="45214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562557" y="44389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470482" y="4361154"/>
              <a:ext cx="87313" cy="9366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370470" y="4302417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264107" y="42452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151395" y="4202404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037095" y="41690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6919620" y="414684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6805320" y="41293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6686257" y="4134142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 rot="14405035">
              <a:off x="6564020" y="4146841"/>
              <a:ext cx="90488" cy="8731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 rot="11904008">
              <a:off x="5616282" y="48183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 rot="11904008">
              <a:off x="5565482" y="493106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 rot="10618562">
              <a:off x="5524207" y="5043779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 rot="10618562">
              <a:off x="5492457" y="51612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 rot="10618562">
              <a:off x="5470232" y="528666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 rot="10618562">
              <a:off x="5460707" y="54120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 rot="14405035">
              <a:off x="6624345" y="42516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 rot="14405035">
              <a:off x="6564020" y="3919829"/>
              <a:ext cx="90487" cy="87313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 rot="14405035">
              <a:off x="6562432" y="3803942"/>
              <a:ext cx="92075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6505282" y="4037304"/>
              <a:ext cx="88900" cy="90488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 rot="19023228">
              <a:off x="5495632" y="4816767"/>
              <a:ext cx="90488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 rot="19023228">
              <a:off x="5449595" y="49263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 rot="19023228">
              <a:off x="5411495" y="50437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 rot="19023228">
              <a:off x="5381332" y="51580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 rot="19023228">
              <a:off x="5365457" y="5283492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 rot="19023228">
              <a:off x="5355932" y="54073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 rot="19023228">
              <a:off x="5244807" y="540414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 rot="19023228">
              <a:off x="5255920" y="5278729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 rot="19023228">
              <a:off x="5270207" y="51612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 rot="19023228">
              <a:off x="5298782" y="50437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 rot="19023228">
              <a:off x="5335295" y="49263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 rot="19023228">
              <a:off x="5378157" y="48167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 rot="19023228">
              <a:off x="6446545" y="3935704"/>
              <a:ext cx="88900" cy="90488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 rot="19023228">
              <a:off x="5135270" y="5407317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 rot="19023228">
              <a:off x="5144795" y="52803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 rot="19023228">
              <a:off x="5162257" y="5158079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 rot="19023228">
              <a:off x="5189245" y="503425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 rot="19023228">
              <a:off x="5220995" y="49167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 rot="19023228">
              <a:off x="5265445" y="4800892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 rot="19023228">
              <a:off x="6324307" y="3848392"/>
              <a:ext cx="90488" cy="88900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 rot="19023228">
              <a:off x="6444957" y="3824579"/>
              <a:ext cx="88900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 rot="19023228">
              <a:off x="6502107" y="370234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 rot="19023228">
              <a:off x="6384632" y="3719804"/>
              <a:ext cx="87313" cy="90488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 rot="19023228">
              <a:off x="6267157" y="3751554"/>
              <a:ext cx="87313" cy="90488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 rot="19023228">
              <a:off x="5147970" y="4800892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 rot="19023228">
              <a:off x="5111457" y="4915192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 rot="19023228">
              <a:off x="5073357" y="503425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 rot="19023228">
              <a:off x="5051132" y="5156492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 rot="19023228">
              <a:off x="5038432" y="5280317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 rot="19023228">
              <a:off x="5027320" y="5407317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 rot="19023228">
              <a:off x="4916195" y="5407317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 rot="19023228">
              <a:off x="4927307" y="52819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 rot="19023228">
              <a:off x="4938420" y="5161254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 rot="19023228">
              <a:off x="4962232" y="5037429"/>
              <a:ext cx="90488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 rot="19023228">
              <a:off x="4992395" y="49136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 rot="19023228">
              <a:off x="5028907" y="48024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 rot="19023228">
              <a:off x="6324307" y="3622967"/>
              <a:ext cx="90488" cy="90487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 rot="19023228">
              <a:off x="6444957" y="3592804"/>
              <a:ext cx="88900" cy="90488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 rot="19023228">
              <a:off x="6503695" y="34753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 rot="19023228">
              <a:off x="6384632" y="3492792"/>
              <a:ext cx="88900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 rot="19023228">
              <a:off x="6267157" y="3522954"/>
              <a:ext cx="87313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 rot="19023228">
              <a:off x="4957470" y="4683417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 rot="19023228">
              <a:off x="4913020" y="4800892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 rot="19023228">
              <a:off x="4882857" y="4913604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 rot="19023228">
              <a:off x="4852695" y="5040604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 rot="19023228">
              <a:off x="4830470" y="5161254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 rot="19023228">
              <a:off x="4817770" y="5283492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 rot="19023228">
              <a:off x="4811420" y="540572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 rot="19023228">
              <a:off x="4698707" y="54073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 rot="19023228">
              <a:off x="4711407" y="5277142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 rot="19023228">
              <a:off x="4716170" y="51580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 rot="19023228">
              <a:off x="4739982" y="5034254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 rot="19023228">
              <a:off x="4765382" y="491836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 rot="19023228">
              <a:off x="4798720" y="48008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 rot="19023228">
              <a:off x="4836820" y="468659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 rot="19023228">
              <a:off x="6210007" y="3416592"/>
              <a:ext cx="87313" cy="88900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 rot="19023228">
              <a:off x="6324307" y="3392779"/>
              <a:ext cx="90488" cy="88900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8130882" y="5407317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8124532" y="52834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8103895" y="51628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8076907" y="5037429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8037220" y="49263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7989595" y="4812004"/>
              <a:ext cx="90487" cy="9366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7934032" y="47104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7865770" y="46072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7791157" y="45151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7708607" y="4426242"/>
              <a:ext cx="90488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7619707" y="434210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7522870" y="42659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7424445" y="4205579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7318082" y="41516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7205370" y="41039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7099007" y="406905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6978357" y="40404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6859295" y="402936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6741820" y="40182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6622757" y="4029367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6687845" y="3908717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6802145" y="390871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6919620" y="39198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7032332" y="3935704"/>
              <a:ext cx="90488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7151395" y="3962692"/>
              <a:ext cx="90487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7264107" y="40039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7370470" y="4053179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7478420" y="4105567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7581607" y="41690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7678445" y="4240504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7765757" y="43246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7848307" y="4408779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7924507" y="4502442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7992770" y="45976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8056270" y="47040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8110245" y="48183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8153107" y="4924717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8189620" y="5046954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8215020" y="51612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8234070" y="52834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8240420" y="54041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8349957" y="5407317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8338845" y="5288254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8322970" y="5158079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8299157" y="5037429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8261057" y="4916779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222957" y="4800892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8170570" y="468659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8107070" y="4581817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8038807" y="4472279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7968957" y="43786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7883232" y="42833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7795920" y="420240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703845" y="4123029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7603832" y="40531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499057" y="398650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7389520" y="39341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7276807" y="3888079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7159332" y="38531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043445" y="3826167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6927557" y="38023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6805320" y="37991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6683082" y="37975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6625932" y="36880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6741820" y="36848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6864057" y="3672179"/>
              <a:ext cx="87313" cy="9366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6986295" y="36832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7100595" y="37261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7218070" y="37531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7330782" y="37896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7446670" y="3834104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7554620" y="3891254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7656220" y="3957929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7754645" y="4024604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7854657" y="410080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7941970" y="418176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8027695" y="4275429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2" name="Oval 251"/>
            <p:cNvSpPr/>
            <p:nvPr/>
          </p:nvSpPr>
          <p:spPr bwMode="auto">
            <a:xfrm>
              <a:off x="8100720" y="4365917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8170570" y="44675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8234070" y="457705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6564020" y="3583279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6679907" y="3572167"/>
              <a:ext cx="90488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6924382" y="35642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8" name="Oval 257"/>
            <p:cNvSpPr/>
            <p:nvPr/>
          </p:nvSpPr>
          <p:spPr bwMode="auto">
            <a:xfrm>
              <a:off x="7043445" y="359915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9" name="Oval 258"/>
            <p:cNvSpPr/>
            <p:nvPr/>
          </p:nvSpPr>
          <p:spPr bwMode="auto">
            <a:xfrm>
              <a:off x="7159332" y="36245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60" name="Oval 259"/>
            <p:cNvSpPr/>
            <p:nvPr/>
          </p:nvSpPr>
          <p:spPr bwMode="auto">
            <a:xfrm>
              <a:off x="7276807" y="36531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7389520" y="36959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7499057" y="37436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7603832" y="37912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7708607" y="3859504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7811795" y="392776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7907045" y="40055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67" name="Oval 266"/>
            <p:cNvSpPr/>
            <p:nvPr/>
          </p:nvSpPr>
          <p:spPr bwMode="auto">
            <a:xfrm>
              <a:off x="7992770" y="40865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68" name="Oval 267"/>
            <p:cNvSpPr/>
            <p:nvPr/>
          </p:nvSpPr>
          <p:spPr bwMode="auto">
            <a:xfrm>
              <a:off x="8078495" y="41706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69" name="Oval 268"/>
            <p:cNvSpPr/>
            <p:nvPr/>
          </p:nvSpPr>
          <p:spPr bwMode="auto">
            <a:xfrm>
              <a:off x="8156282" y="42611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70" name="Oval 269"/>
            <p:cNvSpPr/>
            <p:nvPr/>
          </p:nvSpPr>
          <p:spPr bwMode="auto">
            <a:xfrm>
              <a:off x="8230895" y="4361154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71" name="Oval 270"/>
            <p:cNvSpPr/>
            <p:nvPr/>
          </p:nvSpPr>
          <p:spPr bwMode="auto">
            <a:xfrm>
              <a:off x="8299157" y="4467517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72" name="Oval 271"/>
            <p:cNvSpPr/>
            <p:nvPr/>
          </p:nvSpPr>
          <p:spPr bwMode="auto">
            <a:xfrm>
              <a:off x="8354720" y="45691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73" name="Oval 272"/>
            <p:cNvSpPr/>
            <p:nvPr/>
          </p:nvSpPr>
          <p:spPr bwMode="auto">
            <a:xfrm>
              <a:off x="8288045" y="4683417"/>
              <a:ext cx="90487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8415045" y="468341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75" name="Oval 274"/>
            <p:cNvSpPr/>
            <p:nvPr/>
          </p:nvSpPr>
          <p:spPr bwMode="auto">
            <a:xfrm>
              <a:off x="8457907" y="4800892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8337257" y="48008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8380120" y="4913604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78" name="Oval 277"/>
            <p:cNvSpPr/>
            <p:nvPr/>
          </p:nvSpPr>
          <p:spPr bwMode="auto">
            <a:xfrm>
              <a:off x="8491245" y="491360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79" name="Oval 278"/>
            <p:cNvSpPr/>
            <p:nvPr/>
          </p:nvSpPr>
          <p:spPr bwMode="auto">
            <a:xfrm>
              <a:off x="8522995" y="5035842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80" name="Oval 279"/>
            <p:cNvSpPr/>
            <p:nvPr/>
          </p:nvSpPr>
          <p:spPr bwMode="auto">
            <a:xfrm>
              <a:off x="8410282" y="50358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81" name="Oval 280"/>
            <p:cNvSpPr/>
            <p:nvPr/>
          </p:nvSpPr>
          <p:spPr bwMode="auto">
            <a:xfrm>
              <a:off x="8437270" y="51580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82" name="Oval 281"/>
            <p:cNvSpPr/>
            <p:nvPr/>
          </p:nvSpPr>
          <p:spPr bwMode="auto">
            <a:xfrm>
              <a:off x="8542045" y="5158079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83" name="Oval 282"/>
            <p:cNvSpPr/>
            <p:nvPr/>
          </p:nvSpPr>
          <p:spPr bwMode="auto">
            <a:xfrm>
              <a:off x="8453145" y="528190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84" name="Oval 283"/>
            <p:cNvSpPr/>
            <p:nvPr/>
          </p:nvSpPr>
          <p:spPr bwMode="auto">
            <a:xfrm>
              <a:off x="8559507" y="52819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85" name="Oval 284"/>
            <p:cNvSpPr/>
            <p:nvPr/>
          </p:nvSpPr>
          <p:spPr bwMode="auto">
            <a:xfrm>
              <a:off x="8459495" y="54041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86" name="Oval 285"/>
            <p:cNvSpPr/>
            <p:nvPr/>
          </p:nvSpPr>
          <p:spPr bwMode="auto">
            <a:xfrm>
              <a:off x="6625932" y="346262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87" name="Oval 286"/>
            <p:cNvSpPr/>
            <p:nvPr/>
          </p:nvSpPr>
          <p:spPr bwMode="auto">
            <a:xfrm>
              <a:off x="6741820" y="34578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6864057" y="3445167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6978357" y="345945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7100595" y="34943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7218070" y="35261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7330782" y="35594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7446670" y="359915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7554620" y="3646779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7657807" y="3702342"/>
              <a:ext cx="90488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7765757" y="375949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7864182" y="38325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7962607" y="3902367"/>
              <a:ext cx="90488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8056270" y="39801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8132470" y="40754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8215020" y="4162717"/>
              <a:ext cx="90487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8292807" y="4256379"/>
              <a:ext cx="90488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8361070" y="4357979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8426157" y="4459579"/>
              <a:ext cx="87313" cy="9366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8480132" y="4569117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8527757" y="468341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8572207" y="4800892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8607132" y="4918367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09" name="Oval 308"/>
            <p:cNvSpPr/>
            <p:nvPr/>
          </p:nvSpPr>
          <p:spPr bwMode="auto">
            <a:xfrm>
              <a:off x="8634120" y="5035842"/>
              <a:ext cx="90487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10" name="Oval 309"/>
            <p:cNvSpPr/>
            <p:nvPr/>
          </p:nvSpPr>
          <p:spPr bwMode="auto">
            <a:xfrm>
              <a:off x="8659520" y="51580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11" name="Oval 310"/>
            <p:cNvSpPr/>
            <p:nvPr/>
          </p:nvSpPr>
          <p:spPr bwMode="auto">
            <a:xfrm>
              <a:off x="8664282" y="5288254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8672220" y="54073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8784932" y="54041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8780170" y="52834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15" name="Oval 314"/>
            <p:cNvSpPr/>
            <p:nvPr/>
          </p:nvSpPr>
          <p:spPr bwMode="auto">
            <a:xfrm>
              <a:off x="6451307" y="3370554"/>
              <a:ext cx="90488" cy="90488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16" name="Oval 315"/>
            <p:cNvSpPr/>
            <p:nvPr/>
          </p:nvSpPr>
          <p:spPr bwMode="auto">
            <a:xfrm>
              <a:off x="6564020" y="3356267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17" name="Oval 316"/>
            <p:cNvSpPr/>
            <p:nvPr/>
          </p:nvSpPr>
          <p:spPr bwMode="auto">
            <a:xfrm>
              <a:off x="6683082" y="33499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18" name="Oval 317"/>
            <p:cNvSpPr/>
            <p:nvPr/>
          </p:nvSpPr>
          <p:spPr bwMode="auto">
            <a:xfrm>
              <a:off x="6805320" y="33451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19" name="Oval 318"/>
            <p:cNvSpPr/>
            <p:nvPr/>
          </p:nvSpPr>
          <p:spPr bwMode="auto">
            <a:xfrm>
              <a:off x="6924382" y="3349917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20" name="Oval 319"/>
            <p:cNvSpPr/>
            <p:nvPr/>
          </p:nvSpPr>
          <p:spPr bwMode="auto">
            <a:xfrm>
              <a:off x="7043445" y="3365792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21" name="Oval 320"/>
            <p:cNvSpPr/>
            <p:nvPr/>
          </p:nvSpPr>
          <p:spPr bwMode="auto">
            <a:xfrm>
              <a:off x="7159332" y="33927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22" name="Oval 321"/>
            <p:cNvSpPr/>
            <p:nvPr/>
          </p:nvSpPr>
          <p:spPr bwMode="auto">
            <a:xfrm>
              <a:off x="7276807" y="342294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23" name="Oval 322"/>
            <p:cNvSpPr/>
            <p:nvPr/>
          </p:nvSpPr>
          <p:spPr bwMode="auto">
            <a:xfrm>
              <a:off x="7386345" y="3449929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24" name="Oval 323"/>
            <p:cNvSpPr/>
            <p:nvPr/>
          </p:nvSpPr>
          <p:spPr bwMode="auto">
            <a:xfrm>
              <a:off x="7499057" y="35007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25" name="Oval 324"/>
            <p:cNvSpPr/>
            <p:nvPr/>
          </p:nvSpPr>
          <p:spPr bwMode="auto">
            <a:xfrm>
              <a:off x="7614945" y="354835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26" name="Oval 325"/>
            <p:cNvSpPr/>
            <p:nvPr/>
          </p:nvSpPr>
          <p:spPr bwMode="auto">
            <a:xfrm>
              <a:off x="7714957" y="36007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27" name="Oval 326"/>
            <p:cNvSpPr/>
            <p:nvPr/>
          </p:nvSpPr>
          <p:spPr bwMode="auto">
            <a:xfrm>
              <a:off x="7822907" y="3659479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28" name="Oval 327"/>
            <p:cNvSpPr/>
            <p:nvPr/>
          </p:nvSpPr>
          <p:spPr bwMode="auto">
            <a:xfrm>
              <a:off x="7924507" y="3734092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29" name="Oval 328"/>
            <p:cNvSpPr/>
            <p:nvPr/>
          </p:nvSpPr>
          <p:spPr bwMode="auto">
            <a:xfrm>
              <a:off x="8014995" y="38023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30" name="Oval 329"/>
            <p:cNvSpPr/>
            <p:nvPr/>
          </p:nvSpPr>
          <p:spPr bwMode="auto">
            <a:xfrm>
              <a:off x="8107070" y="3888079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31" name="Oval 330"/>
            <p:cNvSpPr/>
            <p:nvPr/>
          </p:nvSpPr>
          <p:spPr bwMode="auto">
            <a:xfrm>
              <a:off x="8189620" y="3970629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32" name="Oval 331"/>
            <p:cNvSpPr/>
            <p:nvPr/>
          </p:nvSpPr>
          <p:spPr bwMode="auto">
            <a:xfrm>
              <a:off x="8272170" y="4056354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33" name="Oval 332"/>
            <p:cNvSpPr/>
            <p:nvPr/>
          </p:nvSpPr>
          <p:spPr bwMode="auto">
            <a:xfrm>
              <a:off x="8349957" y="4154779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34" name="Oval 333"/>
            <p:cNvSpPr/>
            <p:nvPr/>
          </p:nvSpPr>
          <p:spPr bwMode="auto">
            <a:xfrm>
              <a:off x="8421395" y="425320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35" name="Oval 334"/>
            <p:cNvSpPr/>
            <p:nvPr/>
          </p:nvSpPr>
          <p:spPr bwMode="auto">
            <a:xfrm>
              <a:off x="8483307" y="43563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36" name="Oval 335"/>
            <p:cNvSpPr/>
            <p:nvPr/>
          </p:nvSpPr>
          <p:spPr bwMode="auto">
            <a:xfrm>
              <a:off x="8545220" y="4459579"/>
              <a:ext cx="88900" cy="9366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37" name="Oval 336"/>
            <p:cNvSpPr/>
            <p:nvPr/>
          </p:nvSpPr>
          <p:spPr bwMode="auto">
            <a:xfrm>
              <a:off x="8599195" y="45691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38" name="Oval 337"/>
            <p:cNvSpPr/>
            <p:nvPr/>
          </p:nvSpPr>
          <p:spPr bwMode="auto">
            <a:xfrm>
              <a:off x="8648407" y="4683417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39" name="Oval 338"/>
            <p:cNvSpPr/>
            <p:nvPr/>
          </p:nvSpPr>
          <p:spPr bwMode="auto">
            <a:xfrm>
              <a:off x="8686507" y="48008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0" name="Oval 339"/>
            <p:cNvSpPr/>
            <p:nvPr/>
          </p:nvSpPr>
          <p:spPr bwMode="auto">
            <a:xfrm>
              <a:off x="8718257" y="491360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1" name="Oval 340"/>
            <p:cNvSpPr/>
            <p:nvPr/>
          </p:nvSpPr>
          <p:spPr bwMode="auto">
            <a:xfrm>
              <a:off x="8748420" y="5035842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2" name="Oval 341"/>
            <p:cNvSpPr/>
            <p:nvPr/>
          </p:nvSpPr>
          <p:spPr bwMode="auto">
            <a:xfrm>
              <a:off x="8764295" y="5158079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3" name="Oval 342"/>
            <p:cNvSpPr/>
            <p:nvPr/>
          </p:nvSpPr>
          <p:spPr bwMode="auto">
            <a:xfrm>
              <a:off x="6622757" y="4477042"/>
              <a:ext cx="90488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4" name="Oval 343"/>
            <p:cNvSpPr/>
            <p:nvPr/>
          </p:nvSpPr>
          <p:spPr bwMode="auto">
            <a:xfrm>
              <a:off x="6505282" y="4497679"/>
              <a:ext cx="88900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5" name="Oval 344"/>
            <p:cNvSpPr/>
            <p:nvPr/>
          </p:nvSpPr>
          <p:spPr bwMode="auto">
            <a:xfrm>
              <a:off x="6405270" y="4538954"/>
              <a:ext cx="87312" cy="92075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6" name="Oval 345"/>
            <p:cNvSpPr/>
            <p:nvPr/>
          </p:nvSpPr>
          <p:spPr bwMode="auto">
            <a:xfrm>
              <a:off x="6294145" y="4591342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7" name="Oval 346"/>
            <p:cNvSpPr/>
            <p:nvPr/>
          </p:nvSpPr>
          <p:spPr bwMode="auto">
            <a:xfrm rot="19848198">
              <a:off x="6192545" y="465642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8" name="Oval 347"/>
            <p:cNvSpPr/>
            <p:nvPr/>
          </p:nvSpPr>
          <p:spPr bwMode="auto">
            <a:xfrm rot="19848198">
              <a:off x="6086182" y="4735804"/>
              <a:ext cx="87313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9" name="Oval 348"/>
            <p:cNvSpPr/>
            <p:nvPr/>
          </p:nvSpPr>
          <p:spPr bwMode="auto">
            <a:xfrm rot="19848198">
              <a:off x="6002045" y="4834229"/>
              <a:ext cx="90487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50" name="Oval 349"/>
            <p:cNvSpPr/>
            <p:nvPr/>
          </p:nvSpPr>
          <p:spPr bwMode="auto">
            <a:xfrm rot="19848198">
              <a:off x="5932195" y="4932654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51" name="Oval 350"/>
            <p:cNvSpPr/>
            <p:nvPr/>
          </p:nvSpPr>
          <p:spPr bwMode="auto">
            <a:xfrm rot="14405035">
              <a:off x="5873457" y="5042192"/>
              <a:ext cx="92075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52" name="Oval 351"/>
            <p:cNvSpPr/>
            <p:nvPr/>
          </p:nvSpPr>
          <p:spPr bwMode="auto">
            <a:xfrm rot="14405035">
              <a:off x="5832182" y="5162842"/>
              <a:ext cx="90488" cy="8731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53" name="Oval 352"/>
            <p:cNvSpPr/>
            <p:nvPr/>
          </p:nvSpPr>
          <p:spPr bwMode="auto">
            <a:xfrm rot="14405035">
              <a:off x="5805195" y="52850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54" name="Oval 353"/>
            <p:cNvSpPr/>
            <p:nvPr/>
          </p:nvSpPr>
          <p:spPr bwMode="auto">
            <a:xfrm rot="14405035">
              <a:off x="5791701" y="5406523"/>
              <a:ext cx="88900" cy="8731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55" name="Oval 354"/>
            <p:cNvSpPr/>
            <p:nvPr/>
          </p:nvSpPr>
          <p:spPr bwMode="auto">
            <a:xfrm rot="14405035">
              <a:off x="5680576" y="5406523"/>
              <a:ext cx="88900" cy="8731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56" name="Oval 355"/>
            <p:cNvSpPr/>
            <p:nvPr/>
          </p:nvSpPr>
          <p:spPr bwMode="auto">
            <a:xfrm rot="14405035">
              <a:off x="5692482" y="52850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57" name="Oval 356"/>
            <p:cNvSpPr/>
            <p:nvPr/>
          </p:nvSpPr>
          <p:spPr bwMode="auto">
            <a:xfrm rot="14405035">
              <a:off x="5714708" y="5166016"/>
              <a:ext cx="93662" cy="8731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58" name="Oval 357"/>
            <p:cNvSpPr/>
            <p:nvPr/>
          </p:nvSpPr>
          <p:spPr bwMode="auto">
            <a:xfrm rot="14405035">
              <a:off x="5757570" y="5045366"/>
              <a:ext cx="90488" cy="8731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59" name="Oval 358"/>
            <p:cNvSpPr/>
            <p:nvPr/>
          </p:nvSpPr>
          <p:spPr bwMode="auto">
            <a:xfrm rot="14405035">
              <a:off x="5808370" y="4931066"/>
              <a:ext cx="90488" cy="8731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60" name="Oval 359"/>
            <p:cNvSpPr/>
            <p:nvPr/>
          </p:nvSpPr>
          <p:spPr bwMode="auto">
            <a:xfrm rot="14405035">
              <a:off x="5871076" y="4823911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61" name="Oval 360"/>
            <p:cNvSpPr/>
            <p:nvPr/>
          </p:nvSpPr>
          <p:spPr bwMode="auto">
            <a:xfrm rot="14405035">
              <a:off x="5946482" y="4726279"/>
              <a:ext cx="90488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62" name="Oval 361"/>
            <p:cNvSpPr/>
            <p:nvPr/>
          </p:nvSpPr>
          <p:spPr bwMode="auto">
            <a:xfrm rot="14405035">
              <a:off x="6026651" y="4641348"/>
              <a:ext cx="90488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63" name="Oval 362"/>
            <p:cNvSpPr/>
            <p:nvPr/>
          </p:nvSpPr>
          <p:spPr bwMode="auto">
            <a:xfrm rot="14405035">
              <a:off x="6135394" y="4561180"/>
              <a:ext cx="92075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64" name="Oval 363"/>
            <p:cNvSpPr/>
            <p:nvPr/>
          </p:nvSpPr>
          <p:spPr bwMode="auto">
            <a:xfrm rot="14405035">
              <a:off x="6240964" y="4495298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65" name="Oval 364"/>
            <p:cNvSpPr/>
            <p:nvPr/>
          </p:nvSpPr>
          <p:spPr bwMode="auto">
            <a:xfrm rot="14405035">
              <a:off x="6348120" y="4443704"/>
              <a:ext cx="90488" cy="90487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66" name="Oval 365"/>
            <p:cNvSpPr/>
            <p:nvPr/>
          </p:nvSpPr>
          <p:spPr bwMode="auto">
            <a:xfrm rot="14405035">
              <a:off x="6448132" y="4399254"/>
              <a:ext cx="90488" cy="90488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67" name="Oval 366"/>
            <p:cNvSpPr/>
            <p:nvPr/>
          </p:nvSpPr>
          <p:spPr bwMode="auto">
            <a:xfrm rot="14405035">
              <a:off x="6564814" y="4373060"/>
              <a:ext cx="88900" cy="8731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68" name="Oval 367"/>
            <p:cNvSpPr/>
            <p:nvPr/>
          </p:nvSpPr>
          <p:spPr bwMode="auto">
            <a:xfrm rot="14405035">
              <a:off x="5571832" y="5410492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69" name="Oval 368"/>
            <p:cNvSpPr/>
            <p:nvPr/>
          </p:nvSpPr>
          <p:spPr bwMode="auto">
            <a:xfrm rot="14405035">
              <a:off x="5583738" y="5287461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70" name="Oval 369"/>
            <p:cNvSpPr/>
            <p:nvPr/>
          </p:nvSpPr>
          <p:spPr bwMode="auto">
            <a:xfrm rot="14405035">
              <a:off x="5608345" y="5162841"/>
              <a:ext cx="90488" cy="8731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71" name="Oval 370"/>
            <p:cNvSpPr/>
            <p:nvPr/>
          </p:nvSpPr>
          <p:spPr bwMode="auto">
            <a:xfrm rot="14405035">
              <a:off x="5640888" y="5041398"/>
              <a:ext cx="92075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72" name="Oval 371"/>
            <p:cNvSpPr/>
            <p:nvPr/>
          </p:nvSpPr>
          <p:spPr bwMode="auto">
            <a:xfrm rot="14405035">
              <a:off x="5688513" y="4935036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73" name="Oval 372"/>
            <p:cNvSpPr/>
            <p:nvPr/>
          </p:nvSpPr>
          <p:spPr bwMode="auto">
            <a:xfrm rot="14405035">
              <a:off x="5744076" y="4823911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74" name="Oval 373"/>
            <p:cNvSpPr/>
            <p:nvPr/>
          </p:nvSpPr>
          <p:spPr bwMode="auto">
            <a:xfrm rot="14405035">
              <a:off x="5808370" y="4721516"/>
              <a:ext cx="90488" cy="8731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75" name="Oval 374"/>
            <p:cNvSpPr/>
            <p:nvPr/>
          </p:nvSpPr>
          <p:spPr bwMode="auto">
            <a:xfrm rot="14405035">
              <a:off x="5886157" y="4627855"/>
              <a:ext cx="90487" cy="8731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76" name="Oval 375"/>
            <p:cNvSpPr/>
            <p:nvPr/>
          </p:nvSpPr>
          <p:spPr bwMode="auto">
            <a:xfrm rot="14405035">
              <a:off x="5975851" y="4541336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77" name="Oval 376"/>
            <p:cNvSpPr/>
            <p:nvPr/>
          </p:nvSpPr>
          <p:spPr bwMode="auto">
            <a:xfrm rot="14405035">
              <a:off x="6081420" y="4461167"/>
              <a:ext cx="93662" cy="8731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78" name="Oval 377"/>
            <p:cNvSpPr/>
            <p:nvPr/>
          </p:nvSpPr>
          <p:spPr bwMode="auto">
            <a:xfrm rot="14405035">
              <a:off x="6186195" y="4397666"/>
              <a:ext cx="90488" cy="8731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79" name="Oval 378"/>
            <p:cNvSpPr/>
            <p:nvPr/>
          </p:nvSpPr>
          <p:spPr bwMode="auto">
            <a:xfrm rot="14405035">
              <a:off x="6291763" y="4341311"/>
              <a:ext cx="90487" cy="88900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80" name="Oval 379"/>
            <p:cNvSpPr/>
            <p:nvPr/>
          </p:nvSpPr>
          <p:spPr bwMode="auto">
            <a:xfrm rot="14405035">
              <a:off x="6404476" y="4298448"/>
              <a:ext cx="90488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81" name="Oval 380"/>
            <p:cNvSpPr/>
            <p:nvPr/>
          </p:nvSpPr>
          <p:spPr bwMode="auto">
            <a:xfrm rot="14405035">
              <a:off x="6505282" y="4269079"/>
              <a:ext cx="90488" cy="90488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82" name="Oval 381"/>
            <p:cNvSpPr/>
            <p:nvPr/>
          </p:nvSpPr>
          <p:spPr bwMode="auto">
            <a:xfrm rot="14405035">
              <a:off x="6464801" y="4168273"/>
              <a:ext cx="90488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83" name="Oval 382"/>
            <p:cNvSpPr/>
            <p:nvPr/>
          </p:nvSpPr>
          <p:spPr bwMode="auto">
            <a:xfrm rot="14405035">
              <a:off x="6348120" y="4203992"/>
              <a:ext cx="90487" cy="90487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84" name="Oval 383"/>
            <p:cNvSpPr/>
            <p:nvPr/>
          </p:nvSpPr>
          <p:spPr bwMode="auto">
            <a:xfrm rot="14405035">
              <a:off x="6239376" y="4247648"/>
              <a:ext cx="88900" cy="87312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85" name="Oval 384"/>
            <p:cNvSpPr/>
            <p:nvPr/>
          </p:nvSpPr>
          <p:spPr bwMode="auto">
            <a:xfrm rot="13119589">
              <a:off x="6125870" y="42976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86" name="Oval 385"/>
            <p:cNvSpPr/>
            <p:nvPr/>
          </p:nvSpPr>
          <p:spPr bwMode="auto">
            <a:xfrm rot="13119589">
              <a:off x="6027445" y="4361154"/>
              <a:ext cx="87312" cy="9366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87" name="Oval 386"/>
            <p:cNvSpPr/>
            <p:nvPr/>
          </p:nvSpPr>
          <p:spPr bwMode="auto">
            <a:xfrm rot="13119589">
              <a:off x="5914732" y="443894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88" name="Oval 387"/>
            <p:cNvSpPr/>
            <p:nvPr/>
          </p:nvSpPr>
          <p:spPr bwMode="auto">
            <a:xfrm rot="13119589">
              <a:off x="5827420" y="45246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89" name="Oval 388"/>
            <p:cNvSpPr/>
            <p:nvPr/>
          </p:nvSpPr>
          <p:spPr bwMode="auto">
            <a:xfrm rot="11904008">
              <a:off x="5748045" y="4618329"/>
              <a:ext cx="90487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90" name="Oval 389"/>
            <p:cNvSpPr/>
            <p:nvPr/>
          </p:nvSpPr>
          <p:spPr bwMode="auto">
            <a:xfrm rot="11904008">
              <a:off x="5679782" y="4713579"/>
              <a:ext cx="87313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91" name="Oval 390"/>
            <p:cNvSpPr/>
            <p:nvPr/>
          </p:nvSpPr>
          <p:spPr bwMode="auto">
            <a:xfrm rot="11904008">
              <a:off x="5616282" y="48183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92" name="Oval 391"/>
            <p:cNvSpPr/>
            <p:nvPr/>
          </p:nvSpPr>
          <p:spPr bwMode="auto">
            <a:xfrm rot="11904008">
              <a:off x="5565482" y="493106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93" name="Oval 392"/>
            <p:cNvSpPr/>
            <p:nvPr/>
          </p:nvSpPr>
          <p:spPr bwMode="auto">
            <a:xfrm rot="10618562">
              <a:off x="5524207" y="5043779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94" name="Oval 393"/>
            <p:cNvSpPr/>
            <p:nvPr/>
          </p:nvSpPr>
          <p:spPr bwMode="auto">
            <a:xfrm rot="10618562">
              <a:off x="5492457" y="51612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95" name="Oval 394"/>
            <p:cNvSpPr/>
            <p:nvPr/>
          </p:nvSpPr>
          <p:spPr bwMode="auto">
            <a:xfrm rot="10618562">
              <a:off x="5470232" y="5286667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96" name="Oval 395"/>
            <p:cNvSpPr/>
            <p:nvPr/>
          </p:nvSpPr>
          <p:spPr bwMode="auto">
            <a:xfrm rot="10618562">
              <a:off x="5460707" y="54120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97" name="Oval 396"/>
            <p:cNvSpPr/>
            <p:nvPr/>
          </p:nvSpPr>
          <p:spPr bwMode="auto">
            <a:xfrm>
              <a:off x="6406857" y="4065879"/>
              <a:ext cx="88900" cy="90488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98" name="Oval 397"/>
            <p:cNvSpPr/>
            <p:nvPr/>
          </p:nvSpPr>
          <p:spPr bwMode="auto">
            <a:xfrm>
              <a:off x="6290970" y="4103979"/>
              <a:ext cx="90487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99" name="Oval 398"/>
            <p:cNvSpPr/>
            <p:nvPr/>
          </p:nvSpPr>
          <p:spPr bwMode="auto">
            <a:xfrm rot="20755409">
              <a:off x="6183020" y="4143667"/>
              <a:ext cx="87312" cy="90487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00" name="Oval 399"/>
            <p:cNvSpPr/>
            <p:nvPr/>
          </p:nvSpPr>
          <p:spPr bwMode="auto">
            <a:xfrm rot="20755409">
              <a:off x="6079832" y="4202404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01" name="Oval 400"/>
            <p:cNvSpPr/>
            <p:nvPr/>
          </p:nvSpPr>
          <p:spPr bwMode="auto">
            <a:xfrm rot="20755409">
              <a:off x="5975057" y="42643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02" name="Oval 401"/>
            <p:cNvSpPr/>
            <p:nvPr/>
          </p:nvSpPr>
          <p:spPr bwMode="auto">
            <a:xfrm rot="19867819">
              <a:off x="5867107" y="4338929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03" name="Oval 402"/>
            <p:cNvSpPr/>
            <p:nvPr/>
          </p:nvSpPr>
          <p:spPr bwMode="auto">
            <a:xfrm rot="19867819">
              <a:off x="5778207" y="44230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04" name="Oval 403"/>
            <p:cNvSpPr/>
            <p:nvPr/>
          </p:nvSpPr>
          <p:spPr bwMode="auto">
            <a:xfrm rot="19867819">
              <a:off x="5692482" y="45103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05" name="Oval 404"/>
            <p:cNvSpPr/>
            <p:nvPr/>
          </p:nvSpPr>
          <p:spPr bwMode="auto">
            <a:xfrm rot="19023228">
              <a:off x="5617870" y="460721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06" name="Oval 405"/>
            <p:cNvSpPr/>
            <p:nvPr/>
          </p:nvSpPr>
          <p:spPr bwMode="auto">
            <a:xfrm rot="19023228">
              <a:off x="5552782" y="47088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07" name="Oval 406"/>
            <p:cNvSpPr/>
            <p:nvPr/>
          </p:nvSpPr>
          <p:spPr bwMode="auto">
            <a:xfrm rot="19023228">
              <a:off x="5495632" y="4816767"/>
              <a:ext cx="90488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08" name="Oval 407"/>
            <p:cNvSpPr/>
            <p:nvPr/>
          </p:nvSpPr>
          <p:spPr bwMode="auto">
            <a:xfrm rot="19023228">
              <a:off x="5449595" y="49263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09" name="Oval 408"/>
            <p:cNvSpPr/>
            <p:nvPr/>
          </p:nvSpPr>
          <p:spPr bwMode="auto">
            <a:xfrm rot="19023228">
              <a:off x="5411495" y="50437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10" name="Oval 409"/>
            <p:cNvSpPr/>
            <p:nvPr/>
          </p:nvSpPr>
          <p:spPr bwMode="auto">
            <a:xfrm rot="19023228">
              <a:off x="5381332" y="51580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11" name="Oval 410"/>
            <p:cNvSpPr/>
            <p:nvPr/>
          </p:nvSpPr>
          <p:spPr bwMode="auto">
            <a:xfrm rot="19023228">
              <a:off x="5365457" y="5283492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12" name="Oval 411"/>
            <p:cNvSpPr/>
            <p:nvPr/>
          </p:nvSpPr>
          <p:spPr bwMode="auto">
            <a:xfrm rot="19023228">
              <a:off x="5355932" y="540731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13" name="Oval 412"/>
            <p:cNvSpPr/>
            <p:nvPr/>
          </p:nvSpPr>
          <p:spPr bwMode="auto">
            <a:xfrm rot="19023228">
              <a:off x="5244807" y="5404142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14" name="Oval 413"/>
            <p:cNvSpPr/>
            <p:nvPr/>
          </p:nvSpPr>
          <p:spPr bwMode="auto">
            <a:xfrm rot="19023228">
              <a:off x="5255920" y="5278729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15" name="Oval 414"/>
            <p:cNvSpPr/>
            <p:nvPr/>
          </p:nvSpPr>
          <p:spPr bwMode="auto">
            <a:xfrm rot="19023228">
              <a:off x="5270207" y="51612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16" name="Oval 415"/>
            <p:cNvSpPr/>
            <p:nvPr/>
          </p:nvSpPr>
          <p:spPr bwMode="auto">
            <a:xfrm rot="19023228">
              <a:off x="5298782" y="50437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17" name="Oval 416"/>
            <p:cNvSpPr/>
            <p:nvPr/>
          </p:nvSpPr>
          <p:spPr bwMode="auto">
            <a:xfrm rot="19023228">
              <a:off x="5335295" y="49263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18" name="Oval 417"/>
            <p:cNvSpPr/>
            <p:nvPr/>
          </p:nvSpPr>
          <p:spPr bwMode="auto">
            <a:xfrm rot="19023228">
              <a:off x="5378157" y="48167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19" name="Oval 418"/>
            <p:cNvSpPr/>
            <p:nvPr/>
          </p:nvSpPr>
          <p:spPr bwMode="auto">
            <a:xfrm rot="19023228">
              <a:off x="5433720" y="4707229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20" name="Oval 419"/>
            <p:cNvSpPr/>
            <p:nvPr/>
          </p:nvSpPr>
          <p:spPr bwMode="auto">
            <a:xfrm rot="19023228">
              <a:off x="5494045" y="4597692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21" name="Oval 420"/>
            <p:cNvSpPr/>
            <p:nvPr/>
          </p:nvSpPr>
          <p:spPr bwMode="auto">
            <a:xfrm rot="19023228">
              <a:off x="5562307" y="4497679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22" name="Oval 421"/>
            <p:cNvSpPr/>
            <p:nvPr/>
          </p:nvSpPr>
          <p:spPr bwMode="auto">
            <a:xfrm rot="19023228">
              <a:off x="5640095" y="4407192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23" name="Oval 422"/>
            <p:cNvSpPr/>
            <p:nvPr/>
          </p:nvSpPr>
          <p:spPr bwMode="auto">
            <a:xfrm rot="19023228">
              <a:off x="5721057" y="432146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24" name="Oval 423"/>
            <p:cNvSpPr/>
            <p:nvPr/>
          </p:nvSpPr>
          <p:spPr bwMode="auto">
            <a:xfrm rot="19023228">
              <a:off x="5809957" y="4242092"/>
              <a:ext cx="87313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25" name="Oval 424"/>
            <p:cNvSpPr/>
            <p:nvPr/>
          </p:nvSpPr>
          <p:spPr bwMode="auto">
            <a:xfrm rot="19023228">
              <a:off x="5924257" y="4169067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26" name="Oval 425"/>
            <p:cNvSpPr/>
            <p:nvPr/>
          </p:nvSpPr>
          <p:spPr bwMode="auto">
            <a:xfrm rot="19023228">
              <a:off x="6005220" y="4103979"/>
              <a:ext cx="88900" cy="9366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27" name="Oval 426"/>
            <p:cNvSpPr/>
            <p:nvPr/>
          </p:nvSpPr>
          <p:spPr bwMode="auto">
            <a:xfrm rot="19023228">
              <a:off x="6114757" y="4050004"/>
              <a:ext cx="88900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28" name="Oval 427"/>
            <p:cNvSpPr/>
            <p:nvPr/>
          </p:nvSpPr>
          <p:spPr bwMode="auto">
            <a:xfrm rot="19023228">
              <a:off x="6217945" y="4002379"/>
              <a:ext cx="88900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29" name="Oval 428"/>
            <p:cNvSpPr/>
            <p:nvPr/>
          </p:nvSpPr>
          <p:spPr bwMode="auto">
            <a:xfrm rot="19023228">
              <a:off x="6332245" y="3959517"/>
              <a:ext cx="88900" cy="90487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0" name="Oval 429"/>
            <p:cNvSpPr/>
            <p:nvPr/>
          </p:nvSpPr>
          <p:spPr bwMode="auto">
            <a:xfrm rot="19023228">
              <a:off x="5135270" y="5407317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1" name="Oval 430"/>
            <p:cNvSpPr/>
            <p:nvPr/>
          </p:nvSpPr>
          <p:spPr bwMode="auto">
            <a:xfrm rot="19023228">
              <a:off x="5144795" y="52803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2" name="Oval 431"/>
            <p:cNvSpPr/>
            <p:nvPr/>
          </p:nvSpPr>
          <p:spPr bwMode="auto">
            <a:xfrm rot="19023228">
              <a:off x="5162257" y="5158079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3" name="Oval 432"/>
            <p:cNvSpPr/>
            <p:nvPr/>
          </p:nvSpPr>
          <p:spPr bwMode="auto">
            <a:xfrm rot="19023228">
              <a:off x="5189245" y="5034254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4" name="Oval 433"/>
            <p:cNvSpPr/>
            <p:nvPr/>
          </p:nvSpPr>
          <p:spPr bwMode="auto">
            <a:xfrm rot="19023228">
              <a:off x="5220995" y="49167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5" name="Oval 434"/>
            <p:cNvSpPr/>
            <p:nvPr/>
          </p:nvSpPr>
          <p:spPr bwMode="auto">
            <a:xfrm rot="19023228">
              <a:off x="5265445" y="4800892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6" name="Oval 435"/>
            <p:cNvSpPr/>
            <p:nvPr/>
          </p:nvSpPr>
          <p:spPr bwMode="auto">
            <a:xfrm rot="19023228">
              <a:off x="5317832" y="46881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7" name="Oval 436"/>
            <p:cNvSpPr/>
            <p:nvPr/>
          </p:nvSpPr>
          <p:spPr bwMode="auto">
            <a:xfrm rot="19023228">
              <a:off x="5378157" y="45770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8" name="Oval 437"/>
            <p:cNvSpPr/>
            <p:nvPr/>
          </p:nvSpPr>
          <p:spPr bwMode="auto">
            <a:xfrm rot="19023228">
              <a:off x="5444832" y="44722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9" name="Oval 438"/>
            <p:cNvSpPr/>
            <p:nvPr/>
          </p:nvSpPr>
          <p:spPr bwMode="auto">
            <a:xfrm rot="19023228">
              <a:off x="5519445" y="4378617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40" name="Oval 439"/>
            <p:cNvSpPr/>
            <p:nvPr/>
          </p:nvSpPr>
          <p:spPr bwMode="auto">
            <a:xfrm rot="19023228">
              <a:off x="5600407" y="42833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41" name="Oval 440"/>
            <p:cNvSpPr/>
            <p:nvPr/>
          </p:nvSpPr>
          <p:spPr bwMode="auto">
            <a:xfrm rot="19023228">
              <a:off x="5686132" y="42024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42" name="Oval 441"/>
            <p:cNvSpPr/>
            <p:nvPr/>
          </p:nvSpPr>
          <p:spPr bwMode="auto">
            <a:xfrm rot="19023228">
              <a:off x="5782970" y="4119854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43" name="Oval 442"/>
            <p:cNvSpPr/>
            <p:nvPr/>
          </p:nvSpPr>
          <p:spPr bwMode="auto">
            <a:xfrm rot="19023228">
              <a:off x="5894095" y="40531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44" name="Oval 443"/>
            <p:cNvSpPr/>
            <p:nvPr/>
          </p:nvSpPr>
          <p:spPr bwMode="auto">
            <a:xfrm rot="19023228">
              <a:off x="5989345" y="3983329"/>
              <a:ext cx="87312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45" name="Oval 444"/>
            <p:cNvSpPr/>
            <p:nvPr/>
          </p:nvSpPr>
          <p:spPr bwMode="auto">
            <a:xfrm rot="19023228">
              <a:off x="6094120" y="3932529"/>
              <a:ext cx="88900" cy="90488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46" name="Oval 445"/>
            <p:cNvSpPr/>
            <p:nvPr/>
          </p:nvSpPr>
          <p:spPr bwMode="auto">
            <a:xfrm rot="19023228">
              <a:off x="6206832" y="3888079"/>
              <a:ext cx="88900" cy="90488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47" name="Oval 446"/>
            <p:cNvSpPr/>
            <p:nvPr/>
          </p:nvSpPr>
          <p:spPr bwMode="auto">
            <a:xfrm rot="19023228">
              <a:off x="6154445" y="3786479"/>
              <a:ext cx="88900" cy="92075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48" name="Oval 447"/>
            <p:cNvSpPr/>
            <p:nvPr/>
          </p:nvSpPr>
          <p:spPr bwMode="auto">
            <a:xfrm rot="19023228">
              <a:off x="6041732" y="383569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49" name="Oval 448"/>
            <p:cNvSpPr/>
            <p:nvPr/>
          </p:nvSpPr>
          <p:spPr bwMode="auto">
            <a:xfrm rot="19023228">
              <a:off x="5932195" y="3888079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0" name="Oval 449"/>
            <p:cNvSpPr/>
            <p:nvPr/>
          </p:nvSpPr>
          <p:spPr bwMode="auto">
            <a:xfrm rot="19023228">
              <a:off x="5843295" y="394999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1" name="Oval 450"/>
            <p:cNvSpPr/>
            <p:nvPr/>
          </p:nvSpPr>
          <p:spPr bwMode="auto">
            <a:xfrm rot="19023228">
              <a:off x="5728995" y="401984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2" name="Oval 451"/>
            <p:cNvSpPr/>
            <p:nvPr/>
          </p:nvSpPr>
          <p:spPr bwMode="auto">
            <a:xfrm rot="19023228">
              <a:off x="5633745" y="4103979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3" name="Oval 452"/>
            <p:cNvSpPr/>
            <p:nvPr/>
          </p:nvSpPr>
          <p:spPr bwMode="auto">
            <a:xfrm rot="19023228">
              <a:off x="5544845" y="41817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4" name="Oval 453"/>
            <p:cNvSpPr/>
            <p:nvPr/>
          </p:nvSpPr>
          <p:spPr bwMode="auto">
            <a:xfrm rot="19023228">
              <a:off x="5462295" y="427384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5" name="Oval 454"/>
            <p:cNvSpPr/>
            <p:nvPr/>
          </p:nvSpPr>
          <p:spPr bwMode="auto">
            <a:xfrm rot="19023228">
              <a:off x="5386095" y="43659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6" name="Oval 455"/>
            <p:cNvSpPr/>
            <p:nvPr/>
          </p:nvSpPr>
          <p:spPr bwMode="auto">
            <a:xfrm rot="19023228">
              <a:off x="5313070" y="44675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7" name="Oval 456"/>
            <p:cNvSpPr/>
            <p:nvPr/>
          </p:nvSpPr>
          <p:spPr bwMode="auto">
            <a:xfrm rot="19023228">
              <a:off x="5255920" y="4578642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8" name="Oval 457"/>
            <p:cNvSpPr/>
            <p:nvPr/>
          </p:nvSpPr>
          <p:spPr bwMode="auto">
            <a:xfrm rot="19023228">
              <a:off x="5195595" y="4686592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59" name="Oval 458"/>
            <p:cNvSpPr/>
            <p:nvPr/>
          </p:nvSpPr>
          <p:spPr bwMode="auto">
            <a:xfrm rot="19023228">
              <a:off x="5147970" y="4800892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0" name="Oval 459"/>
            <p:cNvSpPr/>
            <p:nvPr/>
          </p:nvSpPr>
          <p:spPr bwMode="auto">
            <a:xfrm rot="19023228">
              <a:off x="5111457" y="4915192"/>
              <a:ext cx="87313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1" name="Oval 460"/>
            <p:cNvSpPr/>
            <p:nvPr/>
          </p:nvSpPr>
          <p:spPr bwMode="auto">
            <a:xfrm rot="19023228">
              <a:off x="5073357" y="503425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2" name="Oval 461"/>
            <p:cNvSpPr/>
            <p:nvPr/>
          </p:nvSpPr>
          <p:spPr bwMode="auto">
            <a:xfrm rot="19023228">
              <a:off x="5051132" y="5156492"/>
              <a:ext cx="87313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3" name="Oval 462"/>
            <p:cNvSpPr/>
            <p:nvPr/>
          </p:nvSpPr>
          <p:spPr bwMode="auto">
            <a:xfrm rot="19023228">
              <a:off x="5038432" y="5280317"/>
              <a:ext cx="87313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4" name="Oval 463"/>
            <p:cNvSpPr/>
            <p:nvPr/>
          </p:nvSpPr>
          <p:spPr bwMode="auto">
            <a:xfrm rot="19023228">
              <a:off x="5027320" y="5407317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5" name="Oval 464"/>
            <p:cNvSpPr/>
            <p:nvPr/>
          </p:nvSpPr>
          <p:spPr bwMode="auto">
            <a:xfrm rot="19023228">
              <a:off x="4916195" y="5407317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6" name="Oval 465"/>
            <p:cNvSpPr/>
            <p:nvPr/>
          </p:nvSpPr>
          <p:spPr bwMode="auto">
            <a:xfrm rot="19023228">
              <a:off x="4927307" y="52819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7" name="Oval 466"/>
            <p:cNvSpPr/>
            <p:nvPr/>
          </p:nvSpPr>
          <p:spPr bwMode="auto">
            <a:xfrm rot="19023228">
              <a:off x="4938420" y="5161254"/>
              <a:ext cx="90487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8" name="Oval 467"/>
            <p:cNvSpPr/>
            <p:nvPr/>
          </p:nvSpPr>
          <p:spPr bwMode="auto">
            <a:xfrm rot="19023228">
              <a:off x="4962232" y="5037429"/>
              <a:ext cx="90488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9" name="Oval 468"/>
            <p:cNvSpPr/>
            <p:nvPr/>
          </p:nvSpPr>
          <p:spPr bwMode="auto">
            <a:xfrm rot="19023228">
              <a:off x="4992395" y="491360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70" name="Oval 469"/>
            <p:cNvSpPr/>
            <p:nvPr/>
          </p:nvSpPr>
          <p:spPr bwMode="auto">
            <a:xfrm rot="19023228">
              <a:off x="5028907" y="48024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71" name="Oval 470"/>
            <p:cNvSpPr/>
            <p:nvPr/>
          </p:nvSpPr>
          <p:spPr bwMode="auto">
            <a:xfrm rot="19023228">
              <a:off x="5073357" y="468182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72" name="Oval 471"/>
            <p:cNvSpPr/>
            <p:nvPr/>
          </p:nvSpPr>
          <p:spPr bwMode="auto">
            <a:xfrm rot="19023228">
              <a:off x="5130507" y="4573879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73" name="Oval 472"/>
            <p:cNvSpPr/>
            <p:nvPr/>
          </p:nvSpPr>
          <p:spPr bwMode="auto">
            <a:xfrm rot="19023228">
              <a:off x="5189245" y="4461167"/>
              <a:ext cx="90487" cy="9366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74" name="Oval 473"/>
            <p:cNvSpPr/>
            <p:nvPr/>
          </p:nvSpPr>
          <p:spPr bwMode="auto">
            <a:xfrm rot="19023228">
              <a:off x="5254332" y="4361154"/>
              <a:ext cx="88900" cy="9366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75" name="Oval 474"/>
            <p:cNvSpPr/>
            <p:nvPr/>
          </p:nvSpPr>
          <p:spPr bwMode="auto">
            <a:xfrm rot="19023228">
              <a:off x="5325770" y="4262729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76" name="Oval 475"/>
            <p:cNvSpPr/>
            <p:nvPr/>
          </p:nvSpPr>
          <p:spPr bwMode="auto">
            <a:xfrm rot="19023228">
              <a:off x="5406732" y="4170654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77" name="Oval 476"/>
            <p:cNvSpPr/>
            <p:nvPr/>
          </p:nvSpPr>
          <p:spPr bwMode="auto">
            <a:xfrm rot="19023228">
              <a:off x="5489282" y="4081754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78" name="Oval 477"/>
            <p:cNvSpPr/>
            <p:nvPr/>
          </p:nvSpPr>
          <p:spPr bwMode="auto">
            <a:xfrm rot="19023228">
              <a:off x="5581357" y="4003967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79" name="Oval 478"/>
            <p:cNvSpPr/>
            <p:nvPr/>
          </p:nvSpPr>
          <p:spPr bwMode="auto">
            <a:xfrm rot="19023228">
              <a:off x="5675020" y="39214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80" name="Oval 479"/>
            <p:cNvSpPr/>
            <p:nvPr/>
          </p:nvSpPr>
          <p:spPr bwMode="auto">
            <a:xfrm rot="19023228">
              <a:off x="5787732" y="3856329"/>
              <a:ext cx="90488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81" name="Oval 480"/>
            <p:cNvSpPr/>
            <p:nvPr/>
          </p:nvSpPr>
          <p:spPr bwMode="auto">
            <a:xfrm rot="19023228">
              <a:off x="5879807" y="3791242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82" name="Oval 481"/>
            <p:cNvSpPr/>
            <p:nvPr/>
          </p:nvSpPr>
          <p:spPr bwMode="auto">
            <a:xfrm rot="19023228">
              <a:off x="5982995" y="37372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83" name="Oval 482"/>
            <p:cNvSpPr/>
            <p:nvPr/>
          </p:nvSpPr>
          <p:spPr bwMode="auto">
            <a:xfrm rot="19023228">
              <a:off x="6094120" y="3689642"/>
              <a:ext cx="88900" cy="90487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84" name="Oval 483"/>
            <p:cNvSpPr/>
            <p:nvPr/>
          </p:nvSpPr>
          <p:spPr bwMode="auto">
            <a:xfrm rot="19023228">
              <a:off x="6210007" y="3651542"/>
              <a:ext cx="87313" cy="90487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85" name="Oval 484"/>
            <p:cNvSpPr/>
            <p:nvPr/>
          </p:nvSpPr>
          <p:spPr bwMode="auto">
            <a:xfrm rot="19023228">
              <a:off x="6152857" y="3553117"/>
              <a:ext cx="88900" cy="92075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86" name="Oval 485"/>
            <p:cNvSpPr/>
            <p:nvPr/>
          </p:nvSpPr>
          <p:spPr bwMode="auto">
            <a:xfrm rot="19023228">
              <a:off x="6040145" y="3592804"/>
              <a:ext cx="87312" cy="92075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87" name="Oval 486"/>
            <p:cNvSpPr/>
            <p:nvPr/>
          </p:nvSpPr>
          <p:spPr bwMode="auto">
            <a:xfrm rot="19023228">
              <a:off x="5929020" y="36436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88" name="Oval 487"/>
            <p:cNvSpPr/>
            <p:nvPr/>
          </p:nvSpPr>
          <p:spPr bwMode="auto">
            <a:xfrm rot="19023228">
              <a:off x="5821070" y="3695992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89" name="Oval 488"/>
            <p:cNvSpPr/>
            <p:nvPr/>
          </p:nvSpPr>
          <p:spPr bwMode="auto">
            <a:xfrm rot="19023228">
              <a:off x="5736932" y="375949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90" name="Oval 489"/>
            <p:cNvSpPr/>
            <p:nvPr/>
          </p:nvSpPr>
          <p:spPr bwMode="auto">
            <a:xfrm rot="19023228">
              <a:off x="5622632" y="382775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91" name="Oval 490"/>
            <p:cNvSpPr/>
            <p:nvPr/>
          </p:nvSpPr>
          <p:spPr bwMode="auto">
            <a:xfrm rot="19023228">
              <a:off x="5525795" y="39039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92" name="Oval 491"/>
            <p:cNvSpPr/>
            <p:nvPr/>
          </p:nvSpPr>
          <p:spPr bwMode="auto">
            <a:xfrm rot="19023228">
              <a:off x="5432132" y="3978567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93" name="Oval 492"/>
            <p:cNvSpPr/>
            <p:nvPr/>
          </p:nvSpPr>
          <p:spPr bwMode="auto">
            <a:xfrm rot="19023228">
              <a:off x="5352757" y="4070642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94" name="Oval 493"/>
            <p:cNvSpPr/>
            <p:nvPr/>
          </p:nvSpPr>
          <p:spPr bwMode="auto">
            <a:xfrm rot="19023228">
              <a:off x="5268620" y="4159542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95" name="Oval 494"/>
            <p:cNvSpPr/>
            <p:nvPr/>
          </p:nvSpPr>
          <p:spPr bwMode="auto">
            <a:xfrm rot="19023228">
              <a:off x="5195595" y="425479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96" name="Oval 495"/>
            <p:cNvSpPr/>
            <p:nvPr/>
          </p:nvSpPr>
          <p:spPr bwMode="auto">
            <a:xfrm rot="19023228">
              <a:off x="5122570" y="435639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97" name="Oval 496"/>
            <p:cNvSpPr/>
            <p:nvPr/>
          </p:nvSpPr>
          <p:spPr bwMode="auto">
            <a:xfrm rot="19023228">
              <a:off x="5065420" y="4459579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98" name="Oval 497"/>
            <p:cNvSpPr/>
            <p:nvPr/>
          </p:nvSpPr>
          <p:spPr bwMode="auto">
            <a:xfrm rot="19023228">
              <a:off x="5003507" y="4569117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99" name="Oval 498"/>
            <p:cNvSpPr/>
            <p:nvPr/>
          </p:nvSpPr>
          <p:spPr bwMode="auto">
            <a:xfrm rot="19023228">
              <a:off x="4957470" y="4683417"/>
              <a:ext cx="87312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00" name="Oval 499"/>
            <p:cNvSpPr/>
            <p:nvPr/>
          </p:nvSpPr>
          <p:spPr bwMode="auto">
            <a:xfrm rot="19023228">
              <a:off x="4913020" y="4800892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01" name="Oval 500"/>
            <p:cNvSpPr/>
            <p:nvPr/>
          </p:nvSpPr>
          <p:spPr bwMode="auto">
            <a:xfrm rot="19023228">
              <a:off x="4882857" y="4913604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02" name="Oval 501"/>
            <p:cNvSpPr/>
            <p:nvPr/>
          </p:nvSpPr>
          <p:spPr bwMode="auto">
            <a:xfrm rot="19023228">
              <a:off x="4852695" y="5040604"/>
              <a:ext cx="87312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03" name="Oval 502"/>
            <p:cNvSpPr/>
            <p:nvPr/>
          </p:nvSpPr>
          <p:spPr bwMode="auto">
            <a:xfrm rot="19023228">
              <a:off x="4830470" y="5161254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04" name="Oval 503"/>
            <p:cNvSpPr/>
            <p:nvPr/>
          </p:nvSpPr>
          <p:spPr bwMode="auto">
            <a:xfrm rot="19023228">
              <a:off x="4817770" y="5283492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05" name="Oval 504"/>
            <p:cNvSpPr/>
            <p:nvPr/>
          </p:nvSpPr>
          <p:spPr bwMode="auto">
            <a:xfrm rot="19023228">
              <a:off x="4811420" y="540572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06" name="Oval 505"/>
            <p:cNvSpPr/>
            <p:nvPr/>
          </p:nvSpPr>
          <p:spPr bwMode="auto">
            <a:xfrm rot="19023228">
              <a:off x="4698707" y="540731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07" name="Oval 506"/>
            <p:cNvSpPr/>
            <p:nvPr/>
          </p:nvSpPr>
          <p:spPr bwMode="auto">
            <a:xfrm rot="19023228">
              <a:off x="4711407" y="5277142"/>
              <a:ext cx="87313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08" name="Oval 507"/>
            <p:cNvSpPr/>
            <p:nvPr/>
          </p:nvSpPr>
          <p:spPr bwMode="auto">
            <a:xfrm rot="19023228">
              <a:off x="4716170" y="51580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09" name="Oval 508"/>
            <p:cNvSpPr/>
            <p:nvPr/>
          </p:nvSpPr>
          <p:spPr bwMode="auto">
            <a:xfrm rot="19023228">
              <a:off x="4739982" y="5034254"/>
              <a:ext cx="90488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0" name="Oval 509"/>
            <p:cNvSpPr/>
            <p:nvPr/>
          </p:nvSpPr>
          <p:spPr bwMode="auto">
            <a:xfrm rot="19023228">
              <a:off x="4765382" y="4918367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1" name="Oval 510"/>
            <p:cNvSpPr/>
            <p:nvPr/>
          </p:nvSpPr>
          <p:spPr bwMode="auto">
            <a:xfrm rot="19023228">
              <a:off x="4798720" y="4800892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2" name="Oval 511"/>
            <p:cNvSpPr/>
            <p:nvPr/>
          </p:nvSpPr>
          <p:spPr bwMode="auto">
            <a:xfrm rot="19023228">
              <a:off x="4836820" y="4686592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3" name="Oval 512"/>
            <p:cNvSpPr/>
            <p:nvPr/>
          </p:nvSpPr>
          <p:spPr bwMode="auto">
            <a:xfrm rot="19023228">
              <a:off x="4887620" y="4567529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4" name="Oval 513"/>
            <p:cNvSpPr/>
            <p:nvPr/>
          </p:nvSpPr>
          <p:spPr bwMode="auto">
            <a:xfrm rot="19023228">
              <a:off x="4936832" y="4459579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5" name="Oval 514"/>
            <p:cNvSpPr/>
            <p:nvPr/>
          </p:nvSpPr>
          <p:spPr bwMode="auto">
            <a:xfrm rot="19023228">
              <a:off x="4998745" y="4356392"/>
              <a:ext cx="90487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6" name="Oval 515"/>
            <p:cNvSpPr/>
            <p:nvPr/>
          </p:nvSpPr>
          <p:spPr bwMode="auto">
            <a:xfrm rot="19023228">
              <a:off x="5063832" y="42532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7" name="Oval 516"/>
            <p:cNvSpPr/>
            <p:nvPr/>
          </p:nvSpPr>
          <p:spPr bwMode="auto">
            <a:xfrm rot="19023228">
              <a:off x="5135270" y="4145254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8" name="Oval 517"/>
            <p:cNvSpPr/>
            <p:nvPr/>
          </p:nvSpPr>
          <p:spPr bwMode="auto">
            <a:xfrm rot="19023228">
              <a:off x="5213057" y="4057942"/>
              <a:ext cx="87313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9" name="Oval 518"/>
            <p:cNvSpPr/>
            <p:nvPr/>
          </p:nvSpPr>
          <p:spPr bwMode="auto">
            <a:xfrm rot="19023228">
              <a:off x="5292432" y="3962692"/>
              <a:ext cx="90488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20" name="Oval 519"/>
            <p:cNvSpPr/>
            <p:nvPr/>
          </p:nvSpPr>
          <p:spPr bwMode="auto">
            <a:xfrm rot="19023228">
              <a:off x="5378157" y="3878554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21" name="Oval 520"/>
            <p:cNvSpPr/>
            <p:nvPr/>
          </p:nvSpPr>
          <p:spPr bwMode="auto">
            <a:xfrm rot="19023228">
              <a:off x="5470232" y="380076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22" name="Oval 521"/>
            <p:cNvSpPr/>
            <p:nvPr/>
          </p:nvSpPr>
          <p:spPr bwMode="auto">
            <a:xfrm rot="19023228">
              <a:off x="5565482" y="3730917"/>
              <a:ext cx="87313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23" name="Oval 522"/>
            <p:cNvSpPr/>
            <p:nvPr/>
          </p:nvSpPr>
          <p:spPr bwMode="auto">
            <a:xfrm rot="19023228">
              <a:off x="5667082" y="3657892"/>
              <a:ext cx="87313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24" name="Oval 523"/>
            <p:cNvSpPr/>
            <p:nvPr/>
          </p:nvSpPr>
          <p:spPr bwMode="auto">
            <a:xfrm rot="19023228">
              <a:off x="5767095" y="3599154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25" name="Oval 524"/>
            <p:cNvSpPr/>
            <p:nvPr/>
          </p:nvSpPr>
          <p:spPr bwMode="auto">
            <a:xfrm rot="19023228">
              <a:off x="5875045" y="3542004"/>
              <a:ext cx="90487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26" name="Oval 525"/>
            <p:cNvSpPr/>
            <p:nvPr/>
          </p:nvSpPr>
          <p:spPr bwMode="auto">
            <a:xfrm rot="19023228">
              <a:off x="5984582" y="3494379"/>
              <a:ext cx="88900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27" name="Oval 526"/>
            <p:cNvSpPr/>
            <p:nvPr/>
          </p:nvSpPr>
          <p:spPr bwMode="auto">
            <a:xfrm rot="19023228">
              <a:off x="6097295" y="3449929"/>
              <a:ext cx="88900" cy="90488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28" name="Oval 527"/>
            <p:cNvSpPr/>
            <p:nvPr/>
          </p:nvSpPr>
          <p:spPr bwMode="auto">
            <a:xfrm>
              <a:off x="6741820" y="44675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grpSp>
          <p:nvGrpSpPr>
            <p:cNvPr id="91152" name="Group 10"/>
            <p:cNvGrpSpPr>
              <a:grpSpLocks/>
            </p:cNvGrpSpPr>
            <p:nvPr/>
          </p:nvGrpSpPr>
          <p:grpSpPr bwMode="auto">
            <a:xfrm>
              <a:off x="6642917" y="3286417"/>
              <a:ext cx="285210" cy="1388768"/>
              <a:chOff x="4495799" y="1802633"/>
              <a:chExt cx="323407" cy="1545405"/>
            </a:xfrm>
          </p:grpSpPr>
          <p:cxnSp>
            <p:nvCxnSpPr>
              <p:cNvPr id="532" name="Straight Connector 531"/>
              <p:cNvCxnSpPr/>
              <p:nvPr/>
            </p:nvCxnSpPr>
            <p:spPr>
              <a:xfrm flipH="1">
                <a:off x="4661951" y="1802633"/>
                <a:ext cx="0" cy="1731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>
                <a:off x="4661951" y="2115312"/>
                <a:ext cx="0" cy="11836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H="1">
                <a:off x="4661951" y="2367930"/>
                <a:ext cx="0" cy="22965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flipH="1">
                <a:off x="4661951" y="2730072"/>
                <a:ext cx="0" cy="12012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 flipH="1">
                <a:off x="4661951" y="2991522"/>
                <a:ext cx="0" cy="10952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 flipH="1">
                <a:off x="4660150" y="3240606"/>
                <a:ext cx="1801" cy="10775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8" name="Arc 537"/>
              <p:cNvSpPr/>
              <p:nvPr/>
            </p:nvSpPr>
            <p:spPr>
              <a:xfrm rot="10800000">
                <a:off x="4588146" y="1956322"/>
                <a:ext cx="230414" cy="176655"/>
              </a:xfrm>
              <a:prstGeom prst="arc">
                <a:avLst>
                  <a:gd name="adj1" fmla="val 17762610"/>
                  <a:gd name="adj2" fmla="val 377233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539" name="Arc 538"/>
              <p:cNvSpPr/>
              <p:nvPr/>
            </p:nvSpPr>
            <p:spPr>
              <a:xfrm rot="10800000">
                <a:off x="4588146" y="2212473"/>
                <a:ext cx="230414" cy="174888"/>
              </a:xfrm>
              <a:prstGeom prst="arc">
                <a:avLst>
                  <a:gd name="adj1" fmla="val 17762610"/>
                  <a:gd name="adj2" fmla="val 377233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540" name="Arc 539"/>
              <p:cNvSpPr/>
              <p:nvPr/>
            </p:nvSpPr>
            <p:spPr>
              <a:xfrm>
                <a:off x="4496341" y="2579916"/>
                <a:ext cx="230414" cy="174888"/>
              </a:xfrm>
              <a:prstGeom prst="arc">
                <a:avLst>
                  <a:gd name="adj1" fmla="val 17762610"/>
                  <a:gd name="adj2" fmla="val 377233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541" name="Arc 540"/>
              <p:cNvSpPr/>
              <p:nvPr/>
            </p:nvSpPr>
            <p:spPr>
              <a:xfrm>
                <a:off x="4496341" y="2832532"/>
                <a:ext cx="230414" cy="174889"/>
              </a:xfrm>
              <a:prstGeom prst="arc">
                <a:avLst>
                  <a:gd name="adj1" fmla="val 17762610"/>
                  <a:gd name="adj2" fmla="val 377233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542" name="Arc 541"/>
              <p:cNvSpPr/>
              <p:nvPr/>
            </p:nvSpPr>
            <p:spPr>
              <a:xfrm>
                <a:off x="4496341" y="3083382"/>
                <a:ext cx="230414" cy="174889"/>
              </a:xfrm>
              <a:prstGeom prst="arc">
                <a:avLst>
                  <a:gd name="adj1" fmla="val 17762610"/>
                  <a:gd name="adj2" fmla="val 377233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p:sp>
          <p:nvSpPr>
            <p:cNvPr id="530" name="Oval 529"/>
            <p:cNvSpPr/>
            <p:nvPr/>
          </p:nvSpPr>
          <p:spPr bwMode="auto">
            <a:xfrm>
              <a:off x="6821195" y="357375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31" name="Oval 530"/>
            <p:cNvSpPr/>
            <p:nvPr/>
          </p:nvSpPr>
          <p:spPr bwMode="auto">
            <a:xfrm>
              <a:off x="8564270" y="5399379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</p:grpSp>
      <p:sp>
        <p:nvSpPr>
          <p:cNvPr id="90129" name="TextBox 542"/>
          <p:cNvSpPr txBox="1">
            <a:spLocks noChangeArrowheads="1"/>
          </p:cNvSpPr>
          <p:nvPr/>
        </p:nvSpPr>
        <p:spPr bwMode="auto">
          <a:xfrm>
            <a:off x="5641975" y="4349356"/>
            <a:ext cx="2274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latin typeface="Calibri Light" pitchFamily="34" charset="0"/>
              </a:rPr>
              <a:t>*As of 12:00 PM on Nov. 10, four House races have yet to be called</a:t>
            </a:r>
          </a:p>
        </p:txBody>
      </p:sp>
      <p:grpSp>
        <p:nvGrpSpPr>
          <p:cNvPr id="90130" name="Group 1061"/>
          <p:cNvGrpSpPr>
            <a:grpSpLocks/>
          </p:cNvGrpSpPr>
          <p:nvPr/>
        </p:nvGrpSpPr>
        <p:grpSpPr bwMode="auto">
          <a:xfrm>
            <a:off x="265116" y="2201467"/>
            <a:ext cx="4175125" cy="1660922"/>
            <a:chOff x="4698707" y="3286417"/>
            <a:chExt cx="4175125" cy="2214562"/>
          </a:xfrm>
        </p:grpSpPr>
        <p:cxnSp>
          <p:nvCxnSpPr>
            <p:cNvPr id="1063" name="Straight Connector 1062"/>
            <p:cNvCxnSpPr/>
            <p:nvPr/>
          </p:nvCxnSpPr>
          <p:spPr bwMode="auto">
            <a:xfrm flipV="1">
              <a:off x="4813007" y="4916779"/>
              <a:ext cx="6350" cy="1588"/>
            </a:xfrm>
            <a:prstGeom prst="line">
              <a:avLst/>
            </a:prstGeom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4" name="TextBox 726"/>
            <p:cNvSpPr txBox="1">
              <a:spLocks noChangeArrowheads="1"/>
            </p:cNvSpPr>
            <p:nvPr/>
          </p:nvSpPr>
          <p:spPr bwMode="auto">
            <a:xfrm>
              <a:off x="6276682" y="4777079"/>
              <a:ext cx="1036637" cy="5745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charset="0"/>
                  <a:ea typeface="MS PGothic" charset="0"/>
                  <a:cs typeface="Gill Sans MT" charset="0"/>
                </a:defRPr>
              </a:lvl9pPr>
            </a:lstStyle>
            <a:p>
              <a:pPr algn="ctr">
                <a:defRPr/>
              </a:pPr>
              <a:r>
                <a:rPr lang="en-US" sz="1100" dirty="0" smtClean="0">
                  <a:solidFill>
                    <a:srgbClr val="7F7F7F"/>
                  </a:solidFill>
                  <a:latin typeface="+mj-lt"/>
                </a:rPr>
                <a:t>218 Needed for Majority</a:t>
              </a:r>
            </a:p>
          </p:txBody>
        </p:sp>
        <p:sp>
          <p:nvSpPr>
            <p:cNvPr id="1065" name="Oval 1064"/>
            <p:cNvSpPr/>
            <p:nvPr/>
          </p:nvSpPr>
          <p:spPr bwMode="auto">
            <a:xfrm rot="19848198">
              <a:off x="6002044" y="4834229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66" name="Oval 1065"/>
            <p:cNvSpPr/>
            <p:nvPr/>
          </p:nvSpPr>
          <p:spPr bwMode="auto">
            <a:xfrm rot="19848198">
              <a:off x="5932194" y="4932654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67" name="Oval 1066"/>
            <p:cNvSpPr/>
            <p:nvPr/>
          </p:nvSpPr>
          <p:spPr bwMode="auto">
            <a:xfrm rot="14405035">
              <a:off x="5873456" y="5042192"/>
              <a:ext cx="92075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68" name="Oval 1067"/>
            <p:cNvSpPr/>
            <p:nvPr/>
          </p:nvSpPr>
          <p:spPr bwMode="auto">
            <a:xfrm rot="14405035">
              <a:off x="5832182" y="5162841"/>
              <a:ext cx="90488" cy="8731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69" name="Oval 1068"/>
            <p:cNvSpPr/>
            <p:nvPr/>
          </p:nvSpPr>
          <p:spPr bwMode="auto">
            <a:xfrm rot="14405035">
              <a:off x="5805194" y="52850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70" name="Oval 1069"/>
            <p:cNvSpPr/>
            <p:nvPr/>
          </p:nvSpPr>
          <p:spPr bwMode="auto">
            <a:xfrm rot="14405035">
              <a:off x="5791701" y="5406522"/>
              <a:ext cx="88900" cy="8731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71" name="Oval 1070"/>
            <p:cNvSpPr/>
            <p:nvPr/>
          </p:nvSpPr>
          <p:spPr bwMode="auto">
            <a:xfrm>
              <a:off x="6864057" y="4477042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72" name="Oval 1071"/>
            <p:cNvSpPr/>
            <p:nvPr/>
          </p:nvSpPr>
          <p:spPr bwMode="auto">
            <a:xfrm>
              <a:off x="6986294" y="44992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73" name="Oval 1072"/>
            <p:cNvSpPr/>
            <p:nvPr/>
          </p:nvSpPr>
          <p:spPr bwMode="auto">
            <a:xfrm>
              <a:off x="7099007" y="4538954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74" name="Oval 1073"/>
            <p:cNvSpPr/>
            <p:nvPr/>
          </p:nvSpPr>
          <p:spPr bwMode="auto">
            <a:xfrm>
              <a:off x="7205369" y="45913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75" name="Oval 1074"/>
            <p:cNvSpPr/>
            <p:nvPr/>
          </p:nvSpPr>
          <p:spPr bwMode="auto">
            <a:xfrm rot="1996807">
              <a:off x="7308557" y="46611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76" name="Oval 1075"/>
            <p:cNvSpPr/>
            <p:nvPr/>
          </p:nvSpPr>
          <p:spPr bwMode="auto">
            <a:xfrm rot="1996807">
              <a:off x="7400632" y="4743742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77" name="Oval 1076"/>
            <p:cNvSpPr/>
            <p:nvPr/>
          </p:nvSpPr>
          <p:spPr bwMode="auto">
            <a:xfrm rot="1996807">
              <a:off x="7484769" y="4834229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78" name="Oval 1077"/>
            <p:cNvSpPr/>
            <p:nvPr/>
          </p:nvSpPr>
          <p:spPr bwMode="auto">
            <a:xfrm rot="1996807">
              <a:off x="7553032" y="493265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79" name="Oval 1078"/>
            <p:cNvSpPr/>
            <p:nvPr/>
          </p:nvSpPr>
          <p:spPr bwMode="auto">
            <a:xfrm rot="1996807">
              <a:off x="7613357" y="504060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80" name="Oval 1079"/>
            <p:cNvSpPr/>
            <p:nvPr/>
          </p:nvSpPr>
          <p:spPr bwMode="auto">
            <a:xfrm rot="1996807">
              <a:off x="7654632" y="5162842"/>
              <a:ext cx="90487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81" name="Oval 1080"/>
            <p:cNvSpPr/>
            <p:nvPr/>
          </p:nvSpPr>
          <p:spPr bwMode="auto">
            <a:xfrm rot="1996807">
              <a:off x="7683207" y="52819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82" name="Oval 1081"/>
            <p:cNvSpPr/>
            <p:nvPr/>
          </p:nvSpPr>
          <p:spPr bwMode="auto">
            <a:xfrm rot="1996807">
              <a:off x="7692732" y="539144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83" name="Oval 1082"/>
            <p:cNvSpPr/>
            <p:nvPr/>
          </p:nvSpPr>
          <p:spPr bwMode="auto">
            <a:xfrm rot="14405035">
              <a:off x="5680576" y="5406522"/>
              <a:ext cx="88900" cy="8731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84" name="Oval 1083"/>
            <p:cNvSpPr/>
            <p:nvPr/>
          </p:nvSpPr>
          <p:spPr bwMode="auto">
            <a:xfrm rot="14405035">
              <a:off x="5692482" y="52850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85" name="Oval 1084"/>
            <p:cNvSpPr/>
            <p:nvPr/>
          </p:nvSpPr>
          <p:spPr bwMode="auto">
            <a:xfrm rot="14405035">
              <a:off x="5714707" y="5166017"/>
              <a:ext cx="93662" cy="8731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86" name="Oval 1085"/>
            <p:cNvSpPr/>
            <p:nvPr/>
          </p:nvSpPr>
          <p:spPr bwMode="auto">
            <a:xfrm rot="14405035">
              <a:off x="5757569" y="5045367"/>
              <a:ext cx="90488" cy="8731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87" name="Oval 1086"/>
            <p:cNvSpPr/>
            <p:nvPr/>
          </p:nvSpPr>
          <p:spPr bwMode="auto">
            <a:xfrm rot="14405035">
              <a:off x="5808369" y="4931067"/>
              <a:ext cx="90488" cy="8731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88" name="Oval 1087"/>
            <p:cNvSpPr/>
            <p:nvPr/>
          </p:nvSpPr>
          <p:spPr bwMode="auto">
            <a:xfrm rot="14405035">
              <a:off x="5871075" y="4823911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89" name="Oval 1088"/>
            <p:cNvSpPr/>
            <p:nvPr/>
          </p:nvSpPr>
          <p:spPr bwMode="auto">
            <a:xfrm>
              <a:off x="6683082" y="43548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90" name="Oval 1089"/>
            <p:cNvSpPr/>
            <p:nvPr/>
          </p:nvSpPr>
          <p:spPr bwMode="auto">
            <a:xfrm>
              <a:off x="6802144" y="43579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91" name="Oval 1090"/>
            <p:cNvSpPr/>
            <p:nvPr/>
          </p:nvSpPr>
          <p:spPr bwMode="auto">
            <a:xfrm>
              <a:off x="6924382" y="43706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92" name="Oval 1091"/>
            <p:cNvSpPr/>
            <p:nvPr/>
          </p:nvSpPr>
          <p:spPr bwMode="auto">
            <a:xfrm>
              <a:off x="7037094" y="43960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93" name="Oval 1092"/>
            <p:cNvSpPr/>
            <p:nvPr/>
          </p:nvSpPr>
          <p:spPr bwMode="auto">
            <a:xfrm>
              <a:off x="7151394" y="4438942"/>
              <a:ext cx="90488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94" name="Oval 1093"/>
            <p:cNvSpPr/>
            <p:nvPr/>
          </p:nvSpPr>
          <p:spPr bwMode="auto">
            <a:xfrm>
              <a:off x="7257757" y="44945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95" name="Oval 1094"/>
            <p:cNvSpPr/>
            <p:nvPr/>
          </p:nvSpPr>
          <p:spPr bwMode="auto">
            <a:xfrm>
              <a:off x="7362532" y="45580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96" name="Oval 1095"/>
            <p:cNvSpPr/>
            <p:nvPr/>
          </p:nvSpPr>
          <p:spPr bwMode="auto">
            <a:xfrm>
              <a:off x="7454607" y="46326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97" name="Oval 1096"/>
            <p:cNvSpPr/>
            <p:nvPr/>
          </p:nvSpPr>
          <p:spPr bwMode="auto">
            <a:xfrm>
              <a:off x="7538744" y="47262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98" name="Oval 1097"/>
            <p:cNvSpPr/>
            <p:nvPr/>
          </p:nvSpPr>
          <p:spPr bwMode="auto">
            <a:xfrm>
              <a:off x="7611769" y="4823117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99" name="Oval 1098"/>
            <p:cNvSpPr/>
            <p:nvPr/>
          </p:nvSpPr>
          <p:spPr bwMode="auto">
            <a:xfrm>
              <a:off x="7678444" y="4929479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00" name="Oval 1099"/>
            <p:cNvSpPr/>
            <p:nvPr/>
          </p:nvSpPr>
          <p:spPr bwMode="auto">
            <a:xfrm>
              <a:off x="7727657" y="5039017"/>
              <a:ext cx="87312" cy="9366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01" name="Oval 1100"/>
            <p:cNvSpPr/>
            <p:nvPr/>
          </p:nvSpPr>
          <p:spPr bwMode="auto">
            <a:xfrm>
              <a:off x="7768932" y="516125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02" name="Oval 1101"/>
            <p:cNvSpPr/>
            <p:nvPr/>
          </p:nvSpPr>
          <p:spPr bwMode="auto">
            <a:xfrm>
              <a:off x="7791157" y="52819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03" name="Oval 1102"/>
            <p:cNvSpPr/>
            <p:nvPr/>
          </p:nvSpPr>
          <p:spPr bwMode="auto">
            <a:xfrm>
              <a:off x="7802269" y="53866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04" name="Oval 1103"/>
            <p:cNvSpPr/>
            <p:nvPr/>
          </p:nvSpPr>
          <p:spPr bwMode="auto">
            <a:xfrm rot="14405035">
              <a:off x="5571832" y="54104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05" name="Oval 1104"/>
            <p:cNvSpPr/>
            <p:nvPr/>
          </p:nvSpPr>
          <p:spPr bwMode="auto">
            <a:xfrm rot="14405035">
              <a:off x="5583738" y="5287461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06" name="Oval 1105"/>
            <p:cNvSpPr/>
            <p:nvPr/>
          </p:nvSpPr>
          <p:spPr bwMode="auto">
            <a:xfrm rot="14405035">
              <a:off x="5608344" y="5162842"/>
              <a:ext cx="90488" cy="8731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07" name="Oval 1106"/>
            <p:cNvSpPr/>
            <p:nvPr/>
          </p:nvSpPr>
          <p:spPr bwMode="auto">
            <a:xfrm rot="14405035">
              <a:off x="5640888" y="5041398"/>
              <a:ext cx="92075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08" name="Oval 1107"/>
            <p:cNvSpPr/>
            <p:nvPr/>
          </p:nvSpPr>
          <p:spPr bwMode="auto">
            <a:xfrm rot="14405035">
              <a:off x="5688513" y="4935036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09" name="Oval 1108"/>
            <p:cNvSpPr/>
            <p:nvPr/>
          </p:nvSpPr>
          <p:spPr bwMode="auto">
            <a:xfrm rot="14405035">
              <a:off x="5744075" y="4823911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10" name="Oval 1109"/>
            <p:cNvSpPr/>
            <p:nvPr/>
          </p:nvSpPr>
          <p:spPr bwMode="auto">
            <a:xfrm>
              <a:off x="6744994" y="4245267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11" name="Oval 1110"/>
            <p:cNvSpPr/>
            <p:nvPr/>
          </p:nvSpPr>
          <p:spPr bwMode="auto">
            <a:xfrm>
              <a:off x="6864057" y="425320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12" name="Oval 1111"/>
            <p:cNvSpPr/>
            <p:nvPr/>
          </p:nvSpPr>
          <p:spPr bwMode="auto">
            <a:xfrm>
              <a:off x="6978357" y="42659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13" name="Oval 1112"/>
            <p:cNvSpPr/>
            <p:nvPr/>
          </p:nvSpPr>
          <p:spPr bwMode="auto">
            <a:xfrm>
              <a:off x="7099007" y="4302417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14" name="Oval 1113"/>
            <p:cNvSpPr/>
            <p:nvPr/>
          </p:nvSpPr>
          <p:spPr bwMode="auto">
            <a:xfrm>
              <a:off x="7208544" y="43452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15" name="Oval 1114"/>
            <p:cNvSpPr/>
            <p:nvPr/>
          </p:nvSpPr>
          <p:spPr bwMode="auto">
            <a:xfrm>
              <a:off x="7316494" y="4396079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16" name="Oval 1115"/>
            <p:cNvSpPr/>
            <p:nvPr/>
          </p:nvSpPr>
          <p:spPr bwMode="auto">
            <a:xfrm>
              <a:off x="7416507" y="4462754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17" name="Oval 1116"/>
            <p:cNvSpPr/>
            <p:nvPr/>
          </p:nvSpPr>
          <p:spPr bwMode="auto">
            <a:xfrm>
              <a:off x="7511757" y="45389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18" name="Oval 1117"/>
            <p:cNvSpPr/>
            <p:nvPr/>
          </p:nvSpPr>
          <p:spPr bwMode="auto">
            <a:xfrm>
              <a:off x="7597482" y="4624679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19" name="Oval 1118"/>
            <p:cNvSpPr/>
            <p:nvPr/>
          </p:nvSpPr>
          <p:spPr bwMode="auto">
            <a:xfrm>
              <a:off x="7678444" y="4721517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20" name="Oval 1119"/>
            <p:cNvSpPr/>
            <p:nvPr/>
          </p:nvSpPr>
          <p:spPr bwMode="auto">
            <a:xfrm>
              <a:off x="7740357" y="48231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21" name="Oval 1120"/>
            <p:cNvSpPr/>
            <p:nvPr/>
          </p:nvSpPr>
          <p:spPr bwMode="auto">
            <a:xfrm>
              <a:off x="7800682" y="4926304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22" name="Oval 1121"/>
            <p:cNvSpPr/>
            <p:nvPr/>
          </p:nvSpPr>
          <p:spPr bwMode="auto">
            <a:xfrm>
              <a:off x="7846719" y="5045367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23" name="Oval 1122"/>
            <p:cNvSpPr/>
            <p:nvPr/>
          </p:nvSpPr>
          <p:spPr bwMode="auto">
            <a:xfrm>
              <a:off x="7880057" y="51612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24" name="Oval 1123"/>
            <p:cNvSpPr/>
            <p:nvPr/>
          </p:nvSpPr>
          <p:spPr bwMode="auto">
            <a:xfrm>
              <a:off x="7902282" y="52819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25" name="Oval 1124"/>
            <p:cNvSpPr/>
            <p:nvPr/>
          </p:nvSpPr>
          <p:spPr bwMode="auto">
            <a:xfrm>
              <a:off x="7911807" y="53866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26" name="Oval 1125"/>
            <p:cNvSpPr/>
            <p:nvPr/>
          </p:nvSpPr>
          <p:spPr bwMode="auto">
            <a:xfrm>
              <a:off x="8022932" y="5386679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27" name="Oval 1126"/>
            <p:cNvSpPr/>
            <p:nvPr/>
          </p:nvSpPr>
          <p:spPr bwMode="auto">
            <a:xfrm>
              <a:off x="8011819" y="52819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28" name="Oval 1127"/>
            <p:cNvSpPr/>
            <p:nvPr/>
          </p:nvSpPr>
          <p:spPr bwMode="auto">
            <a:xfrm>
              <a:off x="7989594" y="5162842"/>
              <a:ext cx="90488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29" name="Oval 1128"/>
            <p:cNvSpPr/>
            <p:nvPr/>
          </p:nvSpPr>
          <p:spPr bwMode="auto">
            <a:xfrm>
              <a:off x="7957844" y="5042192"/>
              <a:ext cx="90488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30" name="Oval 1129"/>
            <p:cNvSpPr/>
            <p:nvPr/>
          </p:nvSpPr>
          <p:spPr bwMode="auto">
            <a:xfrm>
              <a:off x="7916569" y="49263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31" name="Oval 1130"/>
            <p:cNvSpPr/>
            <p:nvPr/>
          </p:nvSpPr>
          <p:spPr bwMode="auto">
            <a:xfrm>
              <a:off x="7865769" y="48183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32" name="Oval 1131"/>
            <p:cNvSpPr/>
            <p:nvPr/>
          </p:nvSpPr>
          <p:spPr bwMode="auto">
            <a:xfrm>
              <a:off x="7805444" y="4713579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33" name="Oval 1132"/>
            <p:cNvSpPr/>
            <p:nvPr/>
          </p:nvSpPr>
          <p:spPr bwMode="auto">
            <a:xfrm>
              <a:off x="7734007" y="46167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34" name="Oval 1133"/>
            <p:cNvSpPr/>
            <p:nvPr/>
          </p:nvSpPr>
          <p:spPr bwMode="auto">
            <a:xfrm>
              <a:off x="7653044" y="45214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35" name="Oval 1134"/>
            <p:cNvSpPr/>
            <p:nvPr/>
          </p:nvSpPr>
          <p:spPr bwMode="auto">
            <a:xfrm>
              <a:off x="7562557" y="44389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36" name="Oval 1135"/>
            <p:cNvSpPr/>
            <p:nvPr/>
          </p:nvSpPr>
          <p:spPr bwMode="auto">
            <a:xfrm>
              <a:off x="7470482" y="4361154"/>
              <a:ext cx="87312" cy="9366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37" name="Oval 1136"/>
            <p:cNvSpPr/>
            <p:nvPr/>
          </p:nvSpPr>
          <p:spPr bwMode="auto">
            <a:xfrm>
              <a:off x="7370469" y="4302417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38" name="Oval 1137"/>
            <p:cNvSpPr/>
            <p:nvPr/>
          </p:nvSpPr>
          <p:spPr bwMode="auto">
            <a:xfrm>
              <a:off x="7264107" y="42452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39" name="Oval 1138"/>
            <p:cNvSpPr/>
            <p:nvPr/>
          </p:nvSpPr>
          <p:spPr bwMode="auto">
            <a:xfrm>
              <a:off x="7151394" y="4202404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40" name="Oval 1139"/>
            <p:cNvSpPr/>
            <p:nvPr/>
          </p:nvSpPr>
          <p:spPr bwMode="auto">
            <a:xfrm>
              <a:off x="7037094" y="41690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41" name="Oval 1140"/>
            <p:cNvSpPr/>
            <p:nvPr/>
          </p:nvSpPr>
          <p:spPr bwMode="auto">
            <a:xfrm>
              <a:off x="6919619" y="414684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42" name="Oval 1141"/>
            <p:cNvSpPr/>
            <p:nvPr/>
          </p:nvSpPr>
          <p:spPr bwMode="auto">
            <a:xfrm>
              <a:off x="6805319" y="41293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43" name="Oval 1142"/>
            <p:cNvSpPr/>
            <p:nvPr/>
          </p:nvSpPr>
          <p:spPr bwMode="auto">
            <a:xfrm>
              <a:off x="6686257" y="4134142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44" name="Oval 1143"/>
            <p:cNvSpPr/>
            <p:nvPr/>
          </p:nvSpPr>
          <p:spPr bwMode="auto">
            <a:xfrm rot="14405035">
              <a:off x="6564019" y="4146842"/>
              <a:ext cx="90488" cy="8731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45" name="Oval 1144"/>
            <p:cNvSpPr/>
            <p:nvPr/>
          </p:nvSpPr>
          <p:spPr bwMode="auto">
            <a:xfrm rot="11904008">
              <a:off x="5616282" y="48183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46" name="Oval 1145"/>
            <p:cNvSpPr/>
            <p:nvPr/>
          </p:nvSpPr>
          <p:spPr bwMode="auto">
            <a:xfrm rot="11904008">
              <a:off x="5565482" y="493106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47" name="Oval 1146"/>
            <p:cNvSpPr/>
            <p:nvPr/>
          </p:nvSpPr>
          <p:spPr bwMode="auto">
            <a:xfrm rot="10618562">
              <a:off x="5524207" y="5043779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48" name="Oval 1147"/>
            <p:cNvSpPr/>
            <p:nvPr/>
          </p:nvSpPr>
          <p:spPr bwMode="auto">
            <a:xfrm rot="10618562">
              <a:off x="5492457" y="51612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49" name="Oval 1148"/>
            <p:cNvSpPr/>
            <p:nvPr/>
          </p:nvSpPr>
          <p:spPr bwMode="auto">
            <a:xfrm rot="10618562">
              <a:off x="5470232" y="528666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50" name="Oval 1149"/>
            <p:cNvSpPr/>
            <p:nvPr/>
          </p:nvSpPr>
          <p:spPr bwMode="auto">
            <a:xfrm rot="10618562">
              <a:off x="5460707" y="54120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51" name="Oval 1150"/>
            <p:cNvSpPr/>
            <p:nvPr/>
          </p:nvSpPr>
          <p:spPr bwMode="auto">
            <a:xfrm rot="14405035">
              <a:off x="6624344" y="42516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52" name="Oval 1151"/>
            <p:cNvSpPr/>
            <p:nvPr/>
          </p:nvSpPr>
          <p:spPr bwMode="auto">
            <a:xfrm rot="14405035">
              <a:off x="6564019" y="3919830"/>
              <a:ext cx="90487" cy="8731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53" name="Oval 1152"/>
            <p:cNvSpPr/>
            <p:nvPr/>
          </p:nvSpPr>
          <p:spPr bwMode="auto">
            <a:xfrm rot="14405035">
              <a:off x="6562431" y="3803942"/>
              <a:ext cx="92075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54" name="Oval 1153"/>
            <p:cNvSpPr/>
            <p:nvPr/>
          </p:nvSpPr>
          <p:spPr bwMode="auto">
            <a:xfrm>
              <a:off x="6505282" y="40373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55" name="Oval 1154"/>
            <p:cNvSpPr/>
            <p:nvPr/>
          </p:nvSpPr>
          <p:spPr bwMode="auto">
            <a:xfrm rot="19023228">
              <a:off x="5495632" y="4816767"/>
              <a:ext cx="90487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56" name="Oval 1155"/>
            <p:cNvSpPr/>
            <p:nvPr/>
          </p:nvSpPr>
          <p:spPr bwMode="auto">
            <a:xfrm rot="19023228">
              <a:off x="5449594" y="49263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57" name="Oval 1156"/>
            <p:cNvSpPr/>
            <p:nvPr/>
          </p:nvSpPr>
          <p:spPr bwMode="auto">
            <a:xfrm rot="19023228">
              <a:off x="5411494" y="50437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58" name="Oval 1157"/>
            <p:cNvSpPr/>
            <p:nvPr/>
          </p:nvSpPr>
          <p:spPr bwMode="auto">
            <a:xfrm rot="19023228">
              <a:off x="5381332" y="51580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59" name="Oval 1158"/>
            <p:cNvSpPr/>
            <p:nvPr/>
          </p:nvSpPr>
          <p:spPr bwMode="auto">
            <a:xfrm rot="19023228">
              <a:off x="5365457" y="5283492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60" name="Oval 1159"/>
            <p:cNvSpPr/>
            <p:nvPr/>
          </p:nvSpPr>
          <p:spPr bwMode="auto">
            <a:xfrm rot="19023228">
              <a:off x="5355932" y="54073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61" name="Oval 1160"/>
            <p:cNvSpPr/>
            <p:nvPr/>
          </p:nvSpPr>
          <p:spPr bwMode="auto">
            <a:xfrm rot="19023228">
              <a:off x="5244807" y="540414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62" name="Oval 1161"/>
            <p:cNvSpPr/>
            <p:nvPr/>
          </p:nvSpPr>
          <p:spPr bwMode="auto">
            <a:xfrm rot="19023228">
              <a:off x="5255919" y="5278729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63" name="Oval 1162"/>
            <p:cNvSpPr/>
            <p:nvPr/>
          </p:nvSpPr>
          <p:spPr bwMode="auto">
            <a:xfrm rot="19023228">
              <a:off x="5270207" y="51612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64" name="Oval 1163"/>
            <p:cNvSpPr/>
            <p:nvPr/>
          </p:nvSpPr>
          <p:spPr bwMode="auto">
            <a:xfrm rot="19023228">
              <a:off x="5298782" y="50437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65" name="Oval 1164"/>
            <p:cNvSpPr/>
            <p:nvPr/>
          </p:nvSpPr>
          <p:spPr bwMode="auto">
            <a:xfrm rot="19023228">
              <a:off x="5335294" y="49263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66" name="Oval 1165"/>
            <p:cNvSpPr/>
            <p:nvPr/>
          </p:nvSpPr>
          <p:spPr bwMode="auto">
            <a:xfrm rot="19023228">
              <a:off x="5378157" y="48167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67" name="Oval 1166"/>
            <p:cNvSpPr/>
            <p:nvPr/>
          </p:nvSpPr>
          <p:spPr bwMode="auto">
            <a:xfrm rot="19023228">
              <a:off x="6446544" y="3935704"/>
              <a:ext cx="88900" cy="90488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68" name="Oval 1167"/>
            <p:cNvSpPr/>
            <p:nvPr/>
          </p:nvSpPr>
          <p:spPr bwMode="auto">
            <a:xfrm rot="19023228">
              <a:off x="5135269" y="5407317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69" name="Oval 1168"/>
            <p:cNvSpPr/>
            <p:nvPr/>
          </p:nvSpPr>
          <p:spPr bwMode="auto">
            <a:xfrm rot="19023228">
              <a:off x="5144794" y="52803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70" name="Oval 1169"/>
            <p:cNvSpPr/>
            <p:nvPr/>
          </p:nvSpPr>
          <p:spPr bwMode="auto">
            <a:xfrm rot="19023228">
              <a:off x="5162257" y="5158079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71" name="Oval 1170"/>
            <p:cNvSpPr/>
            <p:nvPr/>
          </p:nvSpPr>
          <p:spPr bwMode="auto">
            <a:xfrm rot="19023228">
              <a:off x="5189244" y="503425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72" name="Oval 1171"/>
            <p:cNvSpPr/>
            <p:nvPr/>
          </p:nvSpPr>
          <p:spPr bwMode="auto">
            <a:xfrm rot="19023228">
              <a:off x="5220994" y="49167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73" name="Oval 1172"/>
            <p:cNvSpPr/>
            <p:nvPr/>
          </p:nvSpPr>
          <p:spPr bwMode="auto">
            <a:xfrm rot="19023228">
              <a:off x="5265444" y="4800892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74" name="Oval 1173"/>
            <p:cNvSpPr/>
            <p:nvPr/>
          </p:nvSpPr>
          <p:spPr bwMode="auto">
            <a:xfrm rot="19023228">
              <a:off x="6324307" y="3848392"/>
              <a:ext cx="90487" cy="88900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75" name="Oval 1174"/>
            <p:cNvSpPr/>
            <p:nvPr/>
          </p:nvSpPr>
          <p:spPr bwMode="auto">
            <a:xfrm rot="19023228">
              <a:off x="6444957" y="38245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76" name="Oval 1175"/>
            <p:cNvSpPr/>
            <p:nvPr/>
          </p:nvSpPr>
          <p:spPr bwMode="auto">
            <a:xfrm rot="19023228">
              <a:off x="6502107" y="370234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77" name="Oval 1176"/>
            <p:cNvSpPr/>
            <p:nvPr/>
          </p:nvSpPr>
          <p:spPr bwMode="auto">
            <a:xfrm rot="19023228">
              <a:off x="6384632" y="3719804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78" name="Oval 1177"/>
            <p:cNvSpPr/>
            <p:nvPr/>
          </p:nvSpPr>
          <p:spPr bwMode="auto">
            <a:xfrm rot="19023228">
              <a:off x="6267157" y="3751554"/>
              <a:ext cx="87312" cy="90488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79" name="Oval 1178"/>
            <p:cNvSpPr/>
            <p:nvPr/>
          </p:nvSpPr>
          <p:spPr bwMode="auto">
            <a:xfrm rot="19023228">
              <a:off x="5147969" y="4800892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80" name="Oval 1179"/>
            <p:cNvSpPr/>
            <p:nvPr/>
          </p:nvSpPr>
          <p:spPr bwMode="auto">
            <a:xfrm rot="19023228">
              <a:off x="5111457" y="4915192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81" name="Oval 1180"/>
            <p:cNvSpPr/>
            <p:nvPr/>
          </p:nvSpPr>
          <p:spPr bwMode="auto">
            <a:xfrm rot="19023228">
              <a:off x="5073357" y="503425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82" name="Oval 1181"/>
            <p:cNvSpPr/>
            <p:nvPr/>
          </p:nvSpPr>
          <p:spPr bwMode="auto">
            <a:xfrm rot="19023228">
              <a:off x="5051132" y="5156492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83" name="Oval 1182"/>
            <p:cNvSpPr/>
            <p:nvPr/>
          </p:nvSpPr>
          <p:spPr bwMode="auto">
            <a:xfrm rot="19023228">
              <a:off x="5038432" y="5280317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84" name="Oval 1183"/>
            <p:cNvSpPr/>
            <p:nvPr/>
          </p:nvSpPr>
          <p:spPr bwMode="auto">
            <a:xfrm rot="19023228">
              <a:off x="5027319" y="5407317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85" name="Oval 1184"/>
            <p:cNvSpPr/>
            <p:nvPr/>
          </p:nvSpPr>
          <p:spPr bwMode="auto">
            <a:xfrm rot="19023228">
              <a:off x="4916194" y="5407317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86" name="Oval 1185"/>
            <p:cNvSpPr/>
            <p:nvPr/>
          </p:nvSpPr>
          <p:spPr bwMode="auto">
            <a:xfrm rot="19023228">
              <a:off x="4927307" y="52819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87" name="Oval 1186"/>
            <p:cNvSpPr/>
            <p:nvPr/>
          </p:nvSpPr>
          <p:spPr bwMode="auto">
            <a:xfrm rot="19023228">
              <a:off x="4938419" y="5161254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88" name="Oval 1187"/>
            <p:cNvSpPr/>
            <p:nvPr/>
          </p:nvSpPr>
          <p:spPr bwMode="auto">
            <a:xfrm rot="19023228">
              <a:off x="4962232" y="5037429"/>
              <a:ext cx="90487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89" name="Oval 1188"/>
            <p:cNvSpPr/>
            <p:nvPr/>
          </p:nvSpPr>
          <p:spPr bwMode="auto">
            <a:xfrm rot="19023228">
              <a:off x="4992394" y="49136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90" name="Oval 1189"/>
            <p:cNvSpPr/>
            <p:nvPr/>
          </p:nvSpPr>
          <p:spPr bwMode="auto">
            <a:xfrm rot="19023228">
              <a:off x="5028907" y="48024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91" name="Oval 1190"/>
            <p:cNvSpPr/>
            <p:nvPr/>
          </p:nvSpPr>
          <p:spPr bwMode="auto">
            <a:xfrm rot="19023228">
              <a:off x="6324307" y="3622967"/>
              <a:ext cx="90487" cy="90487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92" name="Oval 1191"/>
            <p:cNvSpPr/>
            <p:nvPr/>
          </p:nvSpPr>
          <p:spPr bwMode="auto">
            <a:xfrm rot="19023228">
              <a:off x="6444957" y="35928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93" name="Oval 1192"/>
            <p:cNvSpPr/>
            <p:nvPr/>
          </p:nvSpPr>
          <p:spPr bwMode="auto">
            <a:xfrm rot="19023228">
              <a:off x="6503694" y="34753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94" name="Oval 1193"/>
            <p:cNvSpPr/>
            <p:nvPr/>
          </p:nvSpPr>
          <p:spPr bwMode="auto">
            <a:xfrm rot="19023228">
              <a:off x="6384632" y="34927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95" name="Oval 1194"/>
            <p:cNvSpPr/>
            <p:nvPr/>
          </p:nvSpPr>
          <p:spPr bwMode="auto">
            <a:xfrm rot="19023228">
              <a:off x="6267157" y="3522954"/>
              <a:ext cx="87312" cy="88900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96" name="Oval 1195"/>
            <p:cNvSpPr/>
            <p:nvPr/>
          </p:nvSpPr>
          <p:spPr bwMode="auto">
            <a:xfrm rot="19023228">
              <a:off x="4957469" y="4683417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97" name="Oval 1196"/>
            <p:cNvSpPr/>
            <p:nvPr/>
          </p:nvSpPr>
          <p:spPr bwMode="auto">
            <a:xfrm rot="19023228">
              <a:off x="4913019" y="4800892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98" name="Oval 1197"/>
            <p:cNvSpPr/>
            <p:nvPr/>
          </p:nvSpPr>
          <p:spPr bwMode="auto">
            <a:xfrm rot="19023228">
              <a:off x="4882857" y="4913604"/>
              <a:ext cx="87312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99" name="Oval 1198"/>
            <p:cNvSpPr/>
            <p:nvPr/>
          </p:nvSpPr>
          <p:spPr bwMode="auto">
            <a:xfrm rot="19023228">
              <a:off x="4852694" y="5040604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00" name="Oval 1199"/>
            <p:cNvSpPr/>
            <p:nvPr/>
          </p:nvSpPr>
          <p:spPr bwMode="auto">
            <a:xfrm rot="19023228">
              <a:off x="4830469" y="5161254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01" name="Oval 1200"/>
            <p:cNvSpPr/>
            <p:nvPr/>
          </p:nvSpPr>
          <p:spPr bwMode="auto">
            <a:xfrm rot="19023228">
              <a:off x="4817769" y="5283492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02" name="Oval 1201"/>
            <p:cNvSpPr/>
            <p:nvPr/>
          </p:nvSpPr>
          <p:spPr bwMode="auto">
            <a:xfrm rot="19023228">
              <a:off x="4811419" y="540572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03" name="Oval 1202"/>
            <p:cNvSpPr/>
            <p:nvPr/>
          </p:nvSpPr>
          <p:spPr bwMode="auto">
            <a:xfrm rot="19023228">
              <a:off x="4698707" y="54073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04" name="Oval 1203"/>
            <p:cNvSpPr/>
            <p:nvPr/>
          </p:nvSpPr>
          <p:spPr bwMode="auto">
            <a:xfrm rot="19023228">
              <a:off x="4711407" y="5277142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05" name="Oval 1204"/>
            <p:cNvSpPr/>
            <p:nvPr/>
          </p:nvSpPr>
          <p:spPr bwMode="auto">
            <a:xfrm rot="19023228">
              <a:off x="4716169" y="51580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06" name="Oval 1205"/>
            <p:cNvSpPr/>
            <p:nvPr/>
          </p:nvSpPr>
          <p:spPr bwMode="auto">
            <a:xfrm rot="19023228">
              <a:off x="4739982" y="5034254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07" name="Oval 1206"/>
            <p:cNvSpPr/>
            <p:nvPr/>
          </p:nvSpPr>
          <p:spPr bwMode="auto">
            <a:xfrm rot="19023228">
              <a:off x="4765382" y="491836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08" name="Oval 1207"/>
            <p:cNvSpPr/>
            <p:nvPr/>
          </p:nvSpPr>
          <p:spPr bwMode="auto">
            <a:xfrm rot="19023228">
              <a:off x="4798719" y="48008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09" name="Oval 1208"/>
            <p:cNvSpPr/>
            <p:nvPr/>
          </p:nvSpPr>
          <p:spPr bwMode="auto">
            <a:xfrm rot="19023228">
              <a:off x="4836819" y="468659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10" name="Oval 1209"/>
            <p:cNvSpPr/>
            <p:nvPr/>
          </p:nvSpPr>
          <p:spPr bwMode="auto">
            <a:xfrm rot="19023228">
              <a:off x="6210007" y="3416592"/>
              <a:ext cx="87312" cy="88900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11" name="Oval 1210"/>
            <p:cNvSpPr/>
            <p:nvPr/>
          </p:nvSpPr>
          <p:spPr bwMode="auto">
            <a:xfrm rot="19023228">
              <a:off x="6324307" y="3392779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12" name="Oval 1211"/>
            <p:cNvSpPr/>
            <p:nvPr/>
          </p:nvSpPr>
          <p:spPr bwMode="auto">
            <a:xfrm>
              <a:off x="8130882" y="5407317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13" name="Oval 1212"/>
            <p:cNvSpPr/>
            <p:nvPr/>
          </p:nvSpPr>
          <p:spPr bwMode="auto">
            <a:xfrm>
              <a:off x="8124532" y="52834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14" name="Oval 1213"/>
            <p:cNvSpPr/>
            <p:nvPr/>
          </p:nvSpPr>
          <p:spPr bwMode="auto">
            <a:xfrm>
              <a:off x="8103894" y="51628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15" name="Oval 1214"/>
            <p:cNvSpPr/>
            <p:nvPr/>
          </p:nvSpPr>
          <p:spPr bwMode="auto">
            <a:xfrm>
              <a:off x="8076907" y="5037429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16" name="Oval 1215"/>
            <p:cNvSpPr/>
            <p:nvPr/>
          </p:nvSpPr>
          <p:spPr bwMode="auto">
            <a:xfrm>
              <a:off x="8037219" y="49263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17" name="Oval 1216"/>
            <p:cNvSpPr/>
            <p:nvPr/>
          </p:nvSpPr>
          <p:spPr bwMode="auto">
            <a:xfrm>
              <a:off x="7989594" y="4812004"/>
              <a:ext cx="90488" cy="9366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18" name="Oval 1217"/>
            <p:cNvSpPr/>
            <p:nvPr/>
          </p:nvSpPr>
          <p:spPr bwMode="auto">
            <a:xfrm>
              <a:off x="7934032" y="47104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19" name="Oval 1218"/>
            <p:cNvSpPr/>
            <p:nvPr/>
          </p:nvSpPr>
          <p:spPr bwMode="auto">
            <a:xfrm>
              <a:off x="7865769" y="46072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20" name="Oval 1219"/>
            <p:cNvSpPr/>
            <p:nvPr/>
          </p:nvSpPr>
          <p:spPr bwMode="auto">
            <a:xfrm>
              <a:off x="7791157" y="45151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21" name="Oval 1220"/>
            <p:cNvSpPr/>
            <p:nvPr/>
          </p:nvSpPr>
          <p:spPr bwMode="auto">
            <a:xfrm>
              <a:off x="7708607" y="4426242"/>
              <a:ext cx="90487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22" name="Oval 1221"/>
            <p:cNvSpPr/>
            <p:nvPr/>
          </p:nvSpPr>
          <p:spPr bwMode="auto">
            <a:xfrm>
              <a:off x="7619707" y="434210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23" name="Oval 1222"/>
            <p:cNvSpPr/>
            <p:nvPr/>
          </p:nvSpPr>
          <p:spPr bwMode="auto">
            <a:xfrm>
              <a:off x="7522869" y="42659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24" name="Oval 1223"/>
            <p:cNvSpPr/>
            <p:nvPr/>
          </p:nvSpPr>
          <p:spPr bwMode="auto">
            <a:xfrm>
              <a:off x="7424444" y="4205579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25" name="Oval 1224"/>
            <p:cNvSpPr/>
            <p:nvPr/>
          </p:nvSpPr>
          <p:spPr bwMode="auto">
            <a:xfrm>
              <a:off x="7318082" y="41516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26" name="Oval 1225"/>
            <p:cNvSpPr/>
            <p:nvPr/>
          </p:nvSpPr>
          <p:spPr bwMode="auto">
            <a:xfrm>
              <a:off x="7205369" y="41039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27" name="Oval 1226"/>
            <p:cNvSpPr/>
            <p:nvPr/>
          </p:nvSpPr>
          <p:spPr bwMode="auto">
            <a:xfrm>
              <a:off x="7099007" y="406905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28" name="Oval 1227"/>
            <p:cNvSpPr/>
            <p:nvPr/>
          </p:nvSpPr>
          <p:spPr bwMode="auto">
            <a:xfrm>
              <a:off x="6978357" y="40404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29" name="Oval 1228"/>
            <p:cNvSpPr/>
            <p:nvPr/>
          </p:nvSpPr>
          <p:spPr bwMode="auto">
            <a:xfrm>
              <a:off x="6859294" y="402936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30" name="Oval 1229"/>
            <p:cNvSpPr/>
            <p:nvPr/>
          </p:nvSpPr>
          <p:spPr bwMode="auto">
            <a:xfrm>
              <a:off x="6741819" y="40182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31" name="Oval 1230"/>
            <p:cNvSpPr/>
            <p:nvPr/>
          </p:nvSpPr>
          <p:spPr bwMode="auto">
            <a:xfrm>
              <a:off x="6622757" y="4029367"/>
              <a:ext cx="90487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32" name="Oval 1231"/>
            <p:cNvSpPr/>
            <p:nvPr/>
          </p:nvSpPr>
          <p:spPr bwMode="auto">
            <a:xfrm>
              <a:off x="6687844" y="3908717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33" name="Oval 1232"/>
            <p:cNvSpPr/>
            <p:nvPr/>
          </p:nvSpPr>
          <p:spPr bwMode="auto">
            <a:xfrm>
              <a:off x="6802144" y="390871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34" name="Oval 1233"/>
            <p:cNvSpPr/>
            <p:nvPr/>
          </p:nvSpPr>
          <p:spPr bwMode="auto">
            <a:xfrm>
              <a:off x="6919619" y="39198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35" name="Oval 1234"/>
            <p:cNvSpPr/>
            <p:nvPr/>
          </p:nvSpPr>
          <p:spPr bwMode="auto">
            <a:xfrm>
              <a:off x="7032332" y="3935704"/>
              <a:ext cx="90487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36" name="Oval 1235"/>
            <p:cNvSpPr/>
            <p:nvPr/>
          </p:nvSpPr>
          <p:spPr bwMode="auto">
            <a:xfrm>
              <a:off x="7151394" y="3962692"/>
              <a:ext cx="90488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37" name="Oval 1236"/>
            <p:cNvSpPr/>
            <p:nvPr/>
          </p:nvSpPr>
          <p:spPr bwMode="auto">
            <a:xfrm>
              <a:off x="7264107" y="40039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38" name="Oval 1237"/>
            <p:cNvSpPr/>
            <p:nvPr/>
          </p:nvSpPr>
          <p:spPr bwMode="auto">
            <a:xfrm>
              <a:off x="7370469" y="4053179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39" name="Oval 1238"/>
            <p:cNvSpPr/>
            <p:nvPr/>
          </p:nvSpPr>
          <p:spPr bwMode="auto">
            <a:xfrm>
              <a:off x="7478419" y="4105567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40" name="Oval 1239"/>
            <p:cNvSpPr/>
            <p:nvPr/>
          </p:nvSpPr>
          <p:spPr bwMode="auto">
            <a:xfrm>
              <a:off x="7581607" y="41690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41" name="Oval 1240"/>
            <p:cNvSpPr/>
            <p:nvPr/>
          </p:nvSpPr>
          <p:spPr bwMode="auto">
            <a:xfrm>
              <a:off x="7678444" y="4240504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42" name="Oval 1241"/>
            <p:cNvSpPr/>
            <p:nvPr/>
          </p:nvSpPr>
          <p:spPr bwMode="auto">
            <a:xfrm>
              <a:off x="7765757" y="43246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43" name="Oval 1242"/>
            <p:cNvSpPr/>
            <p:nvPr/>
          </p:nvSpPr>
          <p:spPr bwMode="auto">
            <a:xfrm>
              <a:off x="7848307" y="4408779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44" name="Oval 1243"/>
            <p:cNvSpPr/>
            <p:nvPr/>
          </p:nvSpPr>
          <p:spPr bwMode="auto">
            <a:xfrm>
              <a:off x="7924507" y="4502442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45" name="Oval 1244"/>
            <p:cNvSpPr/>
            <p:nvPr/>
          </p:nvSpPr>
          <p:spPr bwMode="auto">
            <a:xfrm>
              <a:off x="7992769" y="45976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46" name="Oval 1245"/>
            <p:cNvSpPr/>
            <p:nvPr/>
          </p:nvSpPr>
          <p:spPr bwMode="auto">
            <a:xfrm>
              <a:off x="8056269" y="47040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47" name="Oval 1246"/>
            <p:cNvSpPr/>
            <p:nvPr/>
          </p:nvSpPr>
          <p:spPr bwMode="auto">
            <a:xfrm>
              <a:off x="8110244" y="48183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48" name="Oval 1247"/>
            <p:cNvSpPr/>
            <p:nvPr/>
          </p:nvSpPr>
          <p:spPr bwMode="auto">
            <a:xfrm>
              <a:off x="8153107" y="4924717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49" name="Oval 1248"/>
            <p:cNvSpPr/>
            <p:nvPr/>
          </p:nvSpPr>
          <p:spPr bwMode="auto">
            <a:xfrm>
              <a:off x="8189619" y="5046954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50" name="Oval 1249"/>
            <p:cNvSpPr/>
            <p:nvPr/>
          </p:nvSpPr>
          <p:spPr bwMode="auto">
            <a:xfrm>
              <a:off x="8215019" y="51612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51" name="Oval 1250"/>
            <p:cNvSpPr/>
            <p:nvPr/>
          </p:nvSpPr>
          <p:spPr bwMode="auto">
            <a:xfrm>
              <a:off x="8234069" y="52834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52" name="Oval 1251"/>
            <p:cNvSpPr/>
            <p:nvPr/>
          </p:nvSpPr>
          <p:spPr bwMode="auto">
            <a:xfrm>
              <a:off x="8240419" y="54041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53" name="Oval 1252"/>
            <p:cNvSpPr/>
            <p:nvPr/>
          </p:nvSpPr>
          <p:spPr bwMode="auto">
            <a:xfrm>
              <a:off x="8349957" y="5407317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54" name="Oval 1253"/>
            <p:cNvSpPr/>
            <p:nvPr/>
          </p:nvSpPr>
          <p:spPr bwMode="auto">
            <a:xfrm>
              <a:off x="8338844" y="5288254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55" name="Oval 1254"/>
            <p:cNvSpPr/>
            <p:nvPr/>
          </p:nvSpPr>
          <p:spPr bwMode="auto">
            <a:xfrm>
              <a:off x="8322969" y="5158079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56" name="Oval 1255"/>
            <p:cNvSpPr/>
            <p:nvPr/>
          </p:nvSpPr>
          <p:spPr bwMode="auto">
            <a:xfrm>
              <a:off x="8299157" y="5037429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57" name="Oval 1256"/>
            <p:cNvSpPr/>
            <p:nvPr/>
          </p:nvSpPr>
          <p:spPr bwMode="auto">
            <a:xfrm>
              <a:off x="8261057" y="4916779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58" name="Oval 1257"/>
            <p:cNvSpPr/>
            <p:nvPr/>
          </p:nvSpPr>
          <p:spPr bwMode="auto">
            <a:xfrm>
              <a:off x="8222957" y="4800892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59" name="Oval 1258"/>
            <p:cNvSpPr/>
            <p:nvPr/>
          </p:nvSpPr>
          <p:spPr bwMode="auto">
            <a:xfrm>
              <a:off x="8170569" y="468659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60" name="Oval 1259"/>
            <p:cNvSpPr/>
            <p:nvPr/>
          </p:nvSpPr>
          <p:spPr bwMode="auto">
            <a:xfrm>
              <a:off x="8107069" y="4581817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61" name="Oval 1260"/>
            <p:cNvSpPr/>
            <p:nvPr/>
          </p:nvSpPr>
          <p:spPr bwMode="auto">
            <a:xfrm>
              <a:off x="8038807" y="4472279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62" name="Oval 1261"/>
            <p:cNvSpPr/>
            <p:nvPr/>
          </p:nvSpPr>
          <p:spPr bwMode="auto">
            <a:xfrm>
              <a:off x="7968957" y="43786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63" name="Oval 1262"/>
            <p:cNvSpPr/>
            <p:nvPr/>
          </p:nvSpPr>
          <p:spPr bwMode="auto">
            <a:xfrm>
              <a:off x="7883232" y="42833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64" name="Oval 1263"/>
            <p:cNvSpPr/>
            <p:nvPr/>
          </p:nvSpPr>
          <p:spPr bwMode="auto">
            <a:xfrm>
              <a:off x="7795919" y="420240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65" name="Oval 1264"/>
            <p:cNvSpPr/>
            <p:nvPr/>
          </p:nvSpPr>
          <p:spPr bwMode="auto">
            <a:xfrm>
              <a:off x="7703844" y="4123029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66" name="Oval 1265"/>
            <p:cNvSpPr/>
            <p:nvPr/>
          </p:nvSpPr>
          <p:spPr bwMode="auto">
            <a:xfrm>
              <a:off x="7603832" y="40531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67" name="Oval 1266"/>
            <p:cNvSpPr/>
            <p:nvPr/>
          </p:nvSpPr>
          <p:spPr bwMode="auto">
            <a:xfrm>
              <a:off x="7499057" y="398650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68" name="Oval 1267"/>
            <p:cNvSpPr/>
            <p:nvPr/>
          </p:nvSpPr>
          <p:spPr bwMode="auto">
            <a:xfrm>
              <a:off x="7389519" y="39341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69" name="Oval 1268"/>
            <p:cNvSpPr/>
            <p:nvPr/>
          </p:nvSpPr>
          <p:spPr bwMode="auto">
            <a:xfrm>
              <a:off x="7276807" y="3888079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70" name="Oval 1269"/>
            <p:cNvSpPr/>
            <p:nvPr/>
          </p:nvSpPr>
          <p:spPr bwMode="auto">
            <a:xfrm>
              <a:off x="7159332" y="38531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71" name="Oval 1270"/>
            <p:cNvSpPr/>
            <p:nvPr/>
          </p:nvSpPr>
          <p:spPr bwMode="auto">
            <a:xfrm>
              <a:off x="7043444" y="3826167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72" name="Oval 1271"/>
            <p:cNvSpPr/>
            <p:nvPr/>
          </p:nvSpPr>
          <p:spPr bwMode="auto">
            <a:xfrm>
              <a:off x="6927557" y="38023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73" name="Oval 1272"/>
            <p:cNvSpPr/>
            <p:nvPr/>
          </p:nvSpPr>
          <p:spPr bwMode="auto">
            <a:xfrm>
              <a:off x="6805319" y="37991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74" name="Oval 1273"/>
            <p:cNvSpPr/>
            <p:nvPr/>
          </p:nvSpPr>
          <p:spPr bwMode="auto">
            <a:xfrm>
              <a:off x="6683082" y="37975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75" name="Oval 1274"/>
            <p:cNvSpPr/>
            <p:nvPr/>
          </p:nvSpPr>
          <p:spPr bwMode="auto">
            <a:xfrm>
              <a:off x="6625932" y="36880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76" name="Oval 1275"/>
            <p:cNvSpPr/>
            <p:nvPr/>
          </p:nvSpPr>
          <p:spPr bwMode="auto">
            <a:xfrm>
              <a:off x="6741819" y="36848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77" name="Oval 1276"/>
            <p:cNvSpPr/>
            <p:nvPr/>
          </p:nvSpPr>
          <p:spPr bwMode="auto">
            <a:xfrm>
              <a:off x="6864057" y="3672179"/>
              <a:ext cx="87312" cy="9366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78" name="Oval 1277"/>
            <p:cNvSpPr/>
            <p:nvPr/>
          </p:nvSpPr>
          <p:spPr bwMode="auto">
            <a:xfrm>
              <a:off x="6986294" y="36832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79" name="Oval 1278"/>
            <p:cNvSpPr/>
            <p:nvPr/>
          </p:nvSpPr>
          <p:spPr bwMode="auto">
            <a:xfrm>
              <a:off x="7100594" y="37261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80" name="Oval 1279"/>
            <p:cNvSpPr/>
            <p:nvPr/>
          </p:nvSpPr>
          <p:spPr bwMode="auto">
            <a:xfrm>
              <a:off x="7218069" y="37531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81" name="Oval 1280"/>
            <p:cNvSpPr/>
            <p:nvPr/>
          </p:nvSpPr>
          <p:spPr bwMode="auto">
            <a:xfrm>
              <a:off x="7330782" y="37896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82" name="Oval 1281"/>
            <p:cNvSpPr/>
            <p:nvPr/>
          </p:nvSpPr>
          <p:spPr bwMode="auto">
            <a:xfrm>
              <a:off x="7446669" y="3834104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83" name="Oval 1282"/>
            <p:cNvSpPr/>
            <p:nvPr/>
          </p:nvSpPr>
          <p:spPr bwMode="auto">
            <a:xfrm>
              <a:off x="7554619" y="3891254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84" name="Oval 1283"/>
            <p:cNvSpPr/>
            <p:nvPr/>
          </p:nvSpPr>
          <p:spPr bwMode="auto">
            <a:xfrm>
              <a:off x="7656219" y="3957929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85" name="Oval 1284"/>
            <p:cNvSpPr/>
            <p:nvPr/>
          </p:nvSpPr>
          <p:spPr bwMode="auto">
            <a:xfrm>
              <a:off x="7754644" y="4024604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86" name="Oval 1285"/>
            <p:cNvSpPr/>
            <p:nvPr/>
          </p:nvSpPr>
          <p:spPr bwMode="auto">
            <a:xfrm>
              <a:off x="7854657" y="4100804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87" name="Oval 1286"/>
            <p:cNvSpPr/>
            <p:nvPr/>
          </p:nvSpPr>
          <p:spPr bwMode="auto">
            <a:xfrm>
              <a:off x="7941969" y="418176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88" name="Oval 1287"/>
            <p:cNvSpPr/>
            <p:nvPr/>
          </p:nvSpPr>
          <p:spPr bwMode="auto">
            <a:xfrm>
              <a:off x="8027694" y="4275429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89" name="Oval 1288"/>
            <p:cNvSpPr/>
            <p:nvPr/>
          </p:nvSpPr>
          <p:spPr bwMode="auto">
            <a:xfrm>
              <a:off x="8100719" y="4365917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90" name="Oval 1289"/>
            <p:cNvSpPr/>
            <p:nvPr/>
          </p:nvSpPr>
          <p:spPr bwMode="auto">
            <a:xfrm>
              <a:off x="8170569" y="44675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91" name="Oval 1290"/>
            <p:cNvSpPr/>
            <p:nvPr/>
          </p:nvSpPr>
          <p:spPr bwMode="auto">
            <a:xfrm>
              <a:off x="8234069" y="457705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92" name="Oval 1291"/>
            <p:cNvSpPr/>
            <p:nvPr/>
          </p:nvSpPr>
          <p:spPr bwMode="auto">
            <a:xfrm>
              <a:off x="6564019" y="3583279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93" name="Oval 1292"/>
            <p:cNvSpPr/>
            <p:nvPr/>
          </p:nvSpPr>
          <p:spPr bwMode="auto">
            <a:xfrm>
              <a:off x="6679907" y="3572167"/>
              <a:ext cx="90487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94" name="Oval 1293"/>
            <p:cNvSpPr/>
            <p:nvPr/>
          </p:nvSpPr>
          <p:spPr bwMode="auto">
            <a:xfrm>
              <a:off x="6924382" y="35642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95" name="Oval 1294"/>
            <p:cNvSpPr/>
            <p:nvPr/>
          </p:nvSpPr>
          <p:spPr bwMode="auto">
            <a:xfrm>
              <a:off x="7043444" y="359915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96" name="Oval 1295"/>
            <p:cNvSpPr/>
            <p:nvPr/>
          </p:nvSpPr>
          <p:spPr bwMode="auto">
            <a:xfrm>
              <a:off x="7159332" y="36245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97" name="Oval 1296"/>
            <p:cNvSpPr/>
            <p:nvPr/>
          </p:nvSpPr>
          <p:spPr bwMode="auto">
            <a:xfrm>
              <a:off x="7276807" y="36531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98" name="Oval 1297"/>
            <p:cNvSpPr/>
            <p:nvPr/>
          </p:nvSpPr>
          <p:spPr bwMode="auto">
            <a:xfrm>
              <a:off x="7389519" y="36959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99" name="Oval 1298"/>
            <p:cNvSpPr/>
            <p:nvPr/>
          </p:nvSpPr>
          <p:spPr bwMode="auto">
            <a:xfrm>
              <a:off x="7499057" y="37436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00" name="Oval 1299"/>
            <p:cNvSpPr/>
            <p:nvPr/>
          </p:nvSpPr>
          <p:spPr bwMode="auto">
            <a:xfrm>
              <a:off x="7603832" y="37912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01" name="Oval 1300"/>
            <p:cNvSpPr/>
            <p:nvPr/>
          </p:nvSpPr>
          <p:spPr bwMode="auto">
            <a:xfrm>
              <a:off x="7708607" y="3859504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02" name="Oval 1301"/>
            <p:cNvSpPr/>
            <p:nvPr/>
          </p:nvSpPr>
          <p:spPr bwMode="auto">
            <a:xfrm>
              <a:off x="7811794" y="392776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03" name="Oval 1302"/>
            <p:cNvSpPr/>
            <p:nvPr/>
          </p:nvSpPr>
          <p:spPr bwMode="auto">
            <a:xfrm>
              <a:off x="7907044" y="40055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04" name="Oval 1303"/>
            <p:cNvSpPr/>
            <p:nvPr/>
          </p:nvSpPr>
          <p:spPr bwMode="auto">
            <a:xfrm>
              <a:off x="7992769" y="40865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05" name="Oval 1304"/>
            <p:cNvSpPr/>
            <p:nvPr/>
          </p:nvSpPr>
          <p:spPr bwMode="auto">
            <a:xfrm>
              <a:off x="8078494" y="41706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06" name="Oval 1305"/>
            <p:cNvSpPr/>
            <p:nvPr/>
          </p:nvSpPr>
          <p:spPr bwMode="auto">
            <a:xfrm>
              <a:off x="8156282" y="42611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07" name="Oval 1306"/>
            <p:cNvSpPr/>
            <p:nvPr/>
          </p:nvSpPr>
          <p:spPr bwMode="auto">
            <a:xfrm>
              <a:off x="8230894" y="4361154"/>
              <a:ext cx="87313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08" name="Oval 1307"/>
            <p:cNvSpPr/>
            <p:nvPr/>
          </p:nvSpPr>
          <p:spPr bwMode="auto">
            <a:xfrm>
              <a:off x="8299157" y="4467517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09" name="Oval 1308"/>
            <p:cNvSpPr/>
            <p:nvPr/>
          </p:nvSpPr>
          <p:spPr bwMode="auto">
            <a:xfrm>
              <a:off x="8354719" y="45691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10" name="Oval 1309"/>
            <p:cNvSpPr/>
            <p:nvPr/>
          </p:nvSpPr>
          <p:spPr bwMode="auto">
            <a:xfrm>
              <a:off x="8288044" y="4683417"/>
              <a:ext cx="90488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11" name="Oval 1310"/>
            <p:cNvSpPr/>
            <p:nvPr/>
          </p:nvSpPr>
          <p:spPr bwMode="auto">
            <a:xfrm>
              <a:off x="8415044" y="468341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12" name="Oval 1311"/>
            <p:cNvSpPr/>
            <p:nvPr/>
          </p:nvSpPr>
          <p:spPr bwMode="auto">
            <a:xfrm>
              <a:off x="8457907" y="4800892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13" name="Oval 1312"/>
            <p:cNvSpPr/>
            <p:nvPr/>
          </p:nvSpPr>
          <p:spPr bwMode="auto">
            <a:xfrm>
              <a:off x="8337257" y="48008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14" name="Oval 1313"/>
            <p:cNvSpPr/>
            <p:nvPr/>
          </p:nvSpPr>
          <p:spPr bwMode="auto">
            <a:xfrm>
              <a:off x="8380119" y="4913604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15" name="Oval 1314"/>
            <p:cNvSpPr/>
            <p:nvPr/>
          </p:nvSpPr>
          <p:spPr bwMode="auto">
            <a:xfrm>
              <a:off x="8491244" y="491360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16" name="Oval 1315"/>
            <p:cNvSpPr/>
            <p:nvPr/>
          </p:nvSpPr>
          <p:spPr bwMode="auto">
            <a:xfrm>
              <a:off x="8522994" y="5035842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17" name="Oval 1316"/>
            <p:cNvSpPr/>
            <p:nvPr/>
          </p:nvSpPr>
          <p:spPr bwMode="auto">
            <a:xfrm>
              <a:off x="8410282" y="503584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18" name="Oval 1317"/>
            <p:cNvSpPr/>
            <p:nvPr/>
          </p:nvSpPr>
          <p:spPr bwMode="auto">
            <a:xfrm>
              <a:off x="8437269" y="51580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19" name="Oval 1318"/>
            <p:cNvSpPr/>
            <p:nvPr/>
          </p:nvSpPr>
          <p:spPr bwMode="auto">
            <a:xfrm>
              <a:off x="8542044" y="5158079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20" name="Oval 1319"/>
            <p:cNvSpPr/>
            <p:nvPr/>
          </p:nvSpPr>
          <p:spPr bwMode="auto">
            <a:xfrm>
              <a:off x="8453144" y="528190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21" name="Oval 1320"/>
            <p:cNvSpPr/>
            <p:nvPr/>
          </p:nvSpPr>
          <p:spPr bwMode="auto">
            <a:xfrm>
              <a:off x="8559507" y="528190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22" name="Oval 1321"/>
            <p:cNvSpPr/>
            <p:nvPr/>
          </p:nvSpPr>
          <p:spPr bwMode="auto">
            <a:xfrm>
              <a:off x="8459494" y="54041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23" name="Oval 1322"/>
            <p:cNvSpPr/>
            <p:nvPr/>
          </p:nvSpPr>
          <p:spPr bwMode="auto">
            <a:xfrm>
              <a:off x="6625932" y="346262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24" name="Oval 1323"/>
            <p:cNvSpPr/>
            <p:nvPr/>
          </p:nvSpPr>
          <p:spPr bwMode="auto">
            <a:xfrm>
              <a:off x="6741819" y="34578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25" name="Oval 1324"/>
            <p:cNvSpPr/>
            <p:nvPr/>
          </p:nvSpPr>
          <p:spPr bwMode="auto">
            <a:xfrm>
              <a:off x="6864057" y="3445167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26" name="Oval 1325"/>
            <p:cNvSpPr/>
            <p:nvPr/>
          </p:nvSpPr>
          <p:spPr bwMode="auto">
            <a:xfrm>
              <a:off x="6978357" y="345945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27" name="Oval 1326"/>
            <p:cNvSpPr/>
            <p:nvPr/>
          </p:nvSpPr>
          <p:spPr bwMode="auto">
            <a:xfrm>
              <a:off x="7100594" y="3494379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28" name="Oval 1327"/>
            <p:cNvSpPr/>
            <p:nvPr/>
          </p:nvSpPr>
          <p:spPr bwMode="auto">
            <a:xfrm>
              <a:off x="7218069" y="35261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29" name="Oval 1328"/>
            <p:cNvSpPr/>
            <p:nvPr/>
          </p:nvSpPr>
          <p:spPr bwMode="auto">
            <a:xfrm>
              <a:off x="7330782" y="355946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30" name="Oval 1329"/>
            <p:cNvSpPr/>
            <p:nvPr/>
          </p:nvSpPr>
          <p:spPr bwMode="auto">
            <a:xfrm>
              <a:off x="7446669" y="359915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31" name="Oval 1330"/>
            <p:cNvSpPr/>
            <p:nvPr/>
          </p:nvSpPr>
          <p:spPr bwMode="auto">
            <a:xfrm>
              <a:off x="7554619" y="3646779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32" name="Oval 1331"/>
            <p:cNvSpPr/>
            <p:nvPr/>
          </p:nvSpPr>
          <p:spPr bwMode="auto">
            <a:xfrm>
              <a:off x="7657807" y="3702342"/>
              <a:ext cx="90487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33" name="Oval 1332"/>
            <p:cNvSpPr/>
            <p:nvPr/>
          </p:nvSpPr>
          <p:spPr bwMode="auto">
            <a:xfrm>
              <a:off x="7765757" y="3759492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34" name="Oval 1333"/>
            <p:cNvSpPr/>
            <p:nvPr/>
          </p:nvSpPr>
          <p:spPr bwMode="auto">
            <a:xfrm>
              <a:off x="7864182" y="38325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35" name="Oval 1334"/>
            <p:cNvSpPr/>
            <p:nvPr/>
          </p:nvSpPr>
          <p:spPr bwMode="auto">
            <a:xfrm>
              <a:off x="7962607" y="3902367"/>
              <a:ext cx="90487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36" name="Oval 1335"/>
            <p:cNvSpPr/>
            <p:nvPr/>
          </p:nvSpPr>
          <p:spPr bwMode="auto">
            <a:xfrm>
              <a:off x="8056269" y="39801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37" name="Oval 1336"/>
            <p:cNvSpPr/>
            <p:nvPr/>
          </p:nvSpPr>
          <p:spPr bwMode="auto">
            <a:xfrm>
              <a:off x="8132469" y="407540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38" name="Oval 1337"/>
            <p:cNvSpPr/>
            <p:nvPr/>
          </p:nvSpPr>
          <p:spPr bwMode="auto">
            <a:xfrm>
              <a:off x="8215019" y="4162717"/>
              <a:ext cx="90488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39" name="Oval 1338"/>
            <p:cNvSpPr/>
            <p:nvPr/>
          </p:nvSpPr>
          <p:spPr bwMode="auto">
            <a:xfrm>
              <a:off x="8292807" y="4256379"/>
              <a:ext cx="90487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40" name="Oval 1339"/>
            <p:cNvSpPr/>
            <p:nvPr/>
          </p:nvSpPr>
          <p:spPr bwMode="auto">
            <a:xfrm>
              <a:off x="8361069" y="4357979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41" name="Oval 1340"/>
            <p:cNvSpPr/>
            <p:nvPr/>
          </p:nvSpPr>
          <p:spPr bwMode="auto">
            <a:xfrm>
              <a:off x="8426157" y="4459579"/>
              <a:ext cx="87312" cy="9366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42" name="Oval 1341"/>
            <p:cNvSpPr/>
            <p:nvPr/>
          </p:nvSpPr>
          <p:spPr bwMode="auto">
            <a:xfrm>
              <a:off x="8480132" y="4569117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43" name="Oval 1342"/>
            <p:cNvSpPr/>
            <p:nvPr/>
          </p:nvSpPr>
          <p:spPr bwMode="auto">
            <a:xfrm>
              <a:off x="8527757" y="4683417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44" name="Oval 1343"/>
            <p:cNvSpPr/>
            <p:nvPr/>
          </p:nvSpPr>
          <p:spPr bwMode="auto">
            <a:xfrm>
              <a:off x="8572207" y="4800892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45" name="Oval 1344"/>
            <p:cNvSpPr/>
            <p:nvPr/>
          </p:nvSpPr>
          <p:spPr bwMode="auto">
            <a:xfrm>
              <a:off x="8607132" y="4918367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46" name="Oval 1345"/>
            <p:cNvSpPr/>
            <p:nvPr/>
          </p:nvSpPr>
          <p:spPr bwMode="auto">
            <a:xfrm>
              <a:off x="8634119" y="5035842"/>
              <a:ext cx="90488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47" name="Oval 1346"/>
            <p:cNvSpPr/>
            <p:nvPr/>
          </p:nvSpPr>
          <p:spPr bwMode="auto">
            <a:xfrm>
              <a:off x="8659519" y="51580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48" name="Oval 1347"/>
            <p:cNvSpPr/>
            <p:nvPr/>
          </p:nvSpPr>
          <p:spPr bwMode="auto">
            <a:xfrm>
              <a:off x="8664282" y="5288254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49" name="Oval 1348"/>
            <p:cNvSpPr/>
            <p:nvPr/>
          </p:nvSpPr>
          <p:spPr bwMode="auto">
            <a:xfrm>
              <a:off x="8672219" y="54073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50" name="Oval 1349"/>
            <p:cNvSpPr/>
            <p:nvPr/>
          </p:nvSpPr>
          <p:spPr bwMode="auto">
            <a:xfrm>
              <a:off x="8784932" y="54041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51" name="Oval 1350"/>
            <p:cNvSpPr/>
            <p:nvPr/>
          </p:nvSpPr>
          <p:spPr bwMode="auto">
            <a:xfrm>
              <a:off x="8780169" y="52834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52" name="Oval 1351"/>
            <p:cNvSpPr/>
            <p:nvPr/>
          </p:nvSpPr>
          <p:spPr bwMode="auto">
            <a:xfrm>
              <a:off x="6451307" y="3370554"/>
              <a:ext cx="90487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53" name="Oval 1352"/>
            <p:cNvSpPr/>
            <p:nvPr/>
          </p:nvSpPr>
          <p:spPr bwMode="auto">
            <a:xfrm>
              <a:off x="6564019" y="3356267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54" name="Oval 1353"/>
            <p:cNvSpPr/>
            <p:nvPr/>
          </p:nvSpPr>
          <p:spPr bwMode="auto">
            <a:xfrm>
              <a:off x="6683082" y="33499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55" name="Oval 1354"/>
            <p:cNvSpPr/>
            <p:nvPr/>
          </p:nvSpPr>
          <p:spPr bwMode="auto">
            <a:xfrm>
              <a:off x="6805319" y="3345154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56" name="Oval 1355"/>
            <p:cNvSpPr/>
            <p:nvPr/>
          </p:nvSpPr>
          <p:spPr bwMode="auto">
            <a:xfrm>
              <a:off x="6924382" y="3349917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57" name="Oval 1356"/>
            <p:cNvSpPr/>
            <p:nvPr/>
          </p:nvSpPr>
          <p:spPr bwMode="auto">
            <a:xfrm>
              <a:off x="7043444" y="3365792"/>
              <a:ext cx="87313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58" name="Oval 1357"/>
            <p:cNvSpPr/>
            <p:nvPr/>
          </p:nvSpPr>
          <p:spPr bwMode="auto">
            <a:xfrm>
              <a:off x="7159332" y="339277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59" name="Oval 1358"/>
            <p:cNvSpPr/>
            <p:nvPr/>
          </p:nvSpPr>
          <p:spPr bwMode="auto">
            <a:xfrm>
              <a:off x="7276807" y="342294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60" name="Oval 1359"/>
            <p:cNvSpPr/>
            <p:nvPr/>
          </p:nvSpPr>
          <p:spPr bwMode="auto">
            <a:xfrm>
              <a:off x="7386344" y="3449929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61" name="Oval 1360"/>
            <p:cNvSpPr/>
            <p:nvPr/>
          </p:nvSpPr>
          <p:spPr bwMode="auto">
            <a:xfrm>
              <a:off x="7499057" y="3500729"/>
              <a:ext cx="88900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62" name="Oval 1361"/>
            <p:cNvSpPr/>
            <p:nvPr/>
          </p:nvSpPr>
          <p:spPr bwMode="auto">
            <a:xfrm>
              <a:off x="7614944" y="3548354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63" name="Oval 1362"/>
            <p:cNvSpPr/>
            <p:nvPr/>
          </p:nvSpPr>
          <p:spPr bwMode="auto">
            <a:xfrm>
              <a:off x="7714957" y="360074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64" name="Oval 1363"/>
            <p:cNvSpPr/>
            <p:nvPr/>
          </p:nvSpPr>
          <p:spPr bwMode="auto">
            <a:xfrm>
              <a:off x="7822907" y="3659479"/>
              <a:ext cx="87312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65" name="Oval 1364"/>
            <p:cNvSpPr/>
            <p:nvPr/>
          </p:nvSpPr>
          <p:spPr bwMode="auto">
            <a:xfrm>
              <a:off x="7924507" y="3734092"/>
              <a:ext cx="87312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66" name="Oval 1365"/>
            <p:cNvSpPr/>
            <p:nvPr/>
          </p:nvSpPr>
          <p:spPr bwMode="auto">
            <a:xfrm>
              <a:off x="8014994" y="380235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67" name="Oval 1366"/>
            <p:cNvSpPr/>
            <p:nvPr/>
          </p:nvSpPr>
          <p:spPr bwMode="auto">
            <a:xfrm>
              <a:off x="8107069" y="3888079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68" name="Oval 1367"/>
            <p:cNvSpPr/>
            <p:nvPr/>
          </p:nvSpPr>
          <p:spPr bwMode="auto">
            <a:xfrm>
              <a:off x="8189619" y="3970629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69" name="Oval 1368"/>
            <p:cNvSpPr/>
            <p:nvPr/>
          </p:nvSpPr>
          <p:spPr bwMode="auto">
            <a:xfrm>
              <a:off x="8272169" y="4056354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70" name="Oval 1369"/>
            <p:cNvSpPr/>
            <p:nvPr/>
          </p:nvSpPr>
          <p:spPr bwMode="auto">
            <a:xfrm>
              <a:off x="8349957" y="4154779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71" name="Oval 1370"/>
            <p:cNvSpPr/>
            <p:nvPr/>
          </p:nvSpPr>
          <p:spPr bwMode="auto">
            <a:xfrm>
              <a:off x="8421394" y="425320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72" name="Oval 1371"/>
            <p:cNvSpPr/>
            <p:nvPr/>
          </p:nvSpPr>
          <p:spPr bwMode="auto">
            <a:xfrm>
              <a:off x="8483307" y="4356392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73" name="Oval 1372"/>
            <p:cNvSpPr/>
            <p:nvPr/>
          </p:nvSpPr>
          <p:spPr bwMode="auto">
            <a:xfrm>
              <a:off x="8545219" y="4459579"/>
              <a:ext cx="88900" cy="93663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74" name="Oval 1373"/>
            <p:cNvSpPr/>
            <p:nvPr/>
          </p:nvSpPr>
          <p:spPr bwMode="auto">
            <a:xfrm>
              <a:off x="8599194" y="4569117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75" name="Oval 1374"/>
            <p:cNvSpPr/>
            <p:nvPr/>
          </p:nvSpPr>
          <p:spPr bwMode="auto">
            <a:xfrm>
              <a:off x="8648407" y="4683417"/>
              <a:ext cx="87312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76" name="Oval 1375"/>
            <p:cNvSpPr/>
            <p:nvPr/>
          </p:nvSpPr>
          <p:spPr bwMode="auto">
            <a:xfrm>
              <a:off x="8686507" y="4800892"/>
              <a:ext cx="88900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77" name="Oval 1376"/>
            <p:cNvSpPr/>
            <p:nvPr/>
          </p:nvSpPr>
          <p:spPr bwMode="auto">
            <a:xfrm>
              <a:off x="8718257" y="4913604"/>
              <a:ext cx="88900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78" name="Oval 1377"/>
            <p:cNvSpPr/>
            <p:nvPr/>
          </p:nvSpPr>
          <p:spPr bwMode="auto">
            <a:xfrm>
              <a:off x="8748419" y="5035842"/>
              <a:ext cx="87313" cy="92075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79" name="Oval 1378"/>
            <p:cNvSpPr/>
            <p:nvPr/>
          </p:nvSpPr>
          <p:spPr bwMode="auto">
            <a:xfrm>
              <a:off x="8764294" y="5158079"/>
              <a:ext cx="90488" cy="90488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80" name="Oval 1379"/>
            <p:cNvSpPr/>
            <p:nvPr/>
          </p:nvSpPr>
          <p:spPr bwMode="auto">
            <a:xfrm>
              <a:off x="6622757" y="4477042"/>
              <a:ext cx="90487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81" name="Oval 1380"/>
            <p:cNvSpPr/>
            <p:nvPr/>
          </p:nvSpPr>
          <p:spPr bwMode="auto">
            <a:xfrm>
              <a:off x="6505282" y="4497679"/>
              <a:ext cx="88900" cy="88900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82" name="Oval 1381"/>
            <p:cNvSpPr/>
            <p:nvPr/>
          </p:nvSpPr>
          <p:spPr bwMode="auto">
            <a:xfrm>
              <a:off x="6405269" y="4538954"/>
              <a:ext cx="87313" cy="92075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83" name="Oval 1382"/>
            <p:cNvSpPr/>
            <p:nvPr/>
          </p:nvSpPr>
          <p:spPr bwMode="auto">
            <a:xfrm>
              <a:off x="6294144" y="4591342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84" name="Oval 1383"/>
            <p:cNvSpPr/>
            <p:nvPr/>
          </p:nvSpPr>
          <p:spPr bwMode="auto">
            <a:xfrm rot="19848198">
              <a:off x="6192544" y="465642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85" name="Oval 1384"/>
            <p:cNvSpPr/>
            <p:nvPr/>
          </p:nvSpPr>
          <p:spPr bwMode="auto">
            <a:xfrm rot="19848198">
              <a:off x="6086182" y="4735804"/>
              <a:ext cx="87312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86" name="Oval 1385"/>
            <p:cNvSpPr/>
            <p:nvPr/>
          </p:nvSpPr>
          <p:spPr bwMode="auto">
            <a:xfrm rot="19848198">
              <a:off x="6002044" y="4834229"/>
              <a:ext cx="90488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87" name="Oval 1386"/>
            <p:cNvSpPr/>
            <p:nvPr/>
          </p:nvSpPr>
          <p:spPr bwMode="auto">
            <a:xfrm rot="19848198">
              <a:off x="5932194" y="4932654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88" name="Oval 1387"/>
            <p:cNvSpPr/>
            <p:nvPr/>
          </p:nvSpPr>
          <p:spPr bwMode="auto">
            <a:xfrm rot="14405035">
              <a:off x="5873456" y="5042192"/>
              <a:ext cx="92075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89" name="Oval 1388"/>
            <p:cNvSpPr/>
            <p:nvPr/>
          </p:nvSpPr>
          <p:spPr bwMode="auto">
            <a:xfrm rot="14405035">
              <a:off x="5832182" y="5162841"/>
              <a:ext cx="90488" cy="8731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90" name="Oval 1389"/>
            <p:cNvSpPr/>
            <p:nvPr/>
          </p:nvSpPr>
          <p:spPr bwMode="auto">
            <a:xfrm rot="14405035">
              <a:off x="5805194" y="52850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91" name="Oval 1390"/>
            <p:cNvSpPr/>
            <p:nvPr/>
          </p:nvSpPr>
          <p:spPr bwMode="auto">
            <a:xfrm rot="14405035">
              <a:off x="5791701" y="5406522"/>
              <a:ext cx="88900" cy="873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92" name="Oval 1391"/>
            <p:cNvSpPr/>
            <p:nvPr/>
          </p:nvSpPr>
          <p:spPr bwMode="auto">
            <a:xfrm rot="14405035">
              <a:off x="5680576" y="5406522"/>
              <a:ext cx="88900" cy="873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93" name="Oval 1392"/>
            <p:cNvSpPr/>
            <p:nvPr/>
          </p:nvSpPr>
          <p:spPr bwMode="auto">
            <a:xfrm rot="14405035">
              <a:off x="5692482" y="52850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94" name="Oval 1393"/>
            <p:cNvSpPr/>
            <p:nvPr/>
          </p:nvSpPr>
          <p:spPr bwMode="auto">
            <a:xfrm rot="14405035">
              <a:off x="5714707" y="5166017"/>
              <a:ext cx="93662" cy="8731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95" name="Oval 1394"/>
            <p:cNvSpPr/>
            <p:nvPr/>
          </p:nvSpPr>
          <p:spPr bwMode="auto">
            <a:xfrm rot="14405035">
              <a:off x="5757569" y="5045367"/>
              <a:ext cx="90488" cy="8731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96" name="Oval 1395"/>
            <p:cNvSpPr/>
            <p:nvPr/>
          </p:nvSpPr>
          <p:spPr bwMode="auto">
            <a:xfrm rot="14405035">
              <a:off x="5808369" y="4931067"/>
              <a:ext cx="90488" cy="8731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97" name="Oval 1396"/>
            <p:cNvSpPr/>
            <p:nvPr/>
          </p:nvSpPr>
          <p:spPr bwMode="auto">
            <a:xfrm rot="14405035">
              <a:off x="5871075" y="4823911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98" name="Oval 1397"/>
            <p:cNvSpPr/>
            <p:nvPr/>
          </p:nvSpPr>
          <p:spPr bwMode="auto">
            <a:xfrm rot="14405035">
              <a:off x="5946482" y="4726279"/>
              <a:ext cx="90488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399" name="Oval 1398"/>
            <p:cNvSpPr/>
            <p:nvPr/>
          </p:nvSpPr>
          <p:spPr bwMode="auto">
            <a:xfrm rot="14405035">
              <a:off x="6026650" y="4641348"/>
              <a:ext cx="90488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00" name="Oval 1399"/>
            <p:cNvSpPr/>
            <p:nvPr/>
          </p:nvSpPr>
          <p:spPr bwMode="auto">
            <a:xfrm rot="14405035">
              <a:off x="6135394" y="4561180"/>
              <a:ext cx="92075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01" name="Oval 1400"/>
            <p:cNvSpPr/>
            <p:nvPr/>
          </p:nvSpPr>
          <p:spPr bwMode="auto">
            <a:xfrm rot="14405035">
              <a:off x="6240963" y="4495298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02" name="Oval 1401"/>
            <p:cNvSpPr/>
            <p:nvPr/>
          </p:nvSpPr>
          <p:spPr bwMode="auto">
            <a:xfrm rot="14405035">
              <a:off x="6348119" y="4443704"/>
              <a:ext cx="90488" cy="90488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03" name="Oval 1402"/>
            <p:cNvSpPr/>
            <p:nvPr/>
          </p:nvSpPr>
          <p:spPr bwMode="auto">
            <a:xfrm rot="14405035">
              <a:off x="6448132" y="4399254"/>
              <a:ext cx="90488" cy="90487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04" name="Oval 1403"/>
            <p:cNvSpPr/>
            <p:nvPr/>
          </p:nvSpPr>
          <p:spPr bwMode="auto">
            <a:xfrm rot="14405035">
              <a:off x="6564813" y="4373061"/>
              <a:ext cx="88900" cy="87312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05" name="Oval 1404"/>
            <p:cNvSpPr/>
            <p:nvPr/>
          </p:nvSpPr>
          <p:spPr bwMode="auto">
            <a:xfrm rot="14405035">
              <a:off x="5571832" y="5410492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06" name="Oval 1405"/>
            <p:cNvSpPr/>
            <p:nvPr/>
          </p:nvSpPr>
          <p:spPr bwMode="auto">
            <a:xfrm rot="14405035">
              <a:off x="5583738" y="5287461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07" name="Oval 1406"/>
            <p:cNvSpPr/>
            <p:nvPr/>
          </p:nvSpPr>
          <p:spPr bwMode="auto">
            <a:xfrm rot="14405035">
              <a:off x="5608344" y="5162842"/>
              <a:ext cx="90488" cy="8731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08" name="Oval 1407"/>
            <p:cNvSpPr/>
            <p:nvPr/>
          </p:nvSpPr>
          <p:spPr bwMode="auto">
            <a:xfrm rot="14405035">
              <a:off x="5640888" y="5041398"/>
              <a:ext cx="92075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09" name="Oval 1408"/>
            <p:cNvSpPr/>
            <p:nvPr/>
          </p:nvSpPr>
          <p:spPr bwMode="auto">
            <a:xfrm rot="14405035">
              <a:off x="5688513" y="4935036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10" name="Oval 1409"/>
            <p:cNvSpPr/>
            <p:nvPr/>
          </p:nvSpPr>
          <p:spPr bwMode="auto">
            <a:xfrm rot="14405035">
              <a:off x="5744075" y="4823911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11" name="Oval 1410"/>
            <p:cNvSpPr/>
            <p:nvPr/>
          </p:nvSpPr>
          <p:spPr bwMode="auto">
            <a:xfrm rot="14405035">
              <a:off x="5808369" y="4721517"/>
              <a:ext cx="90488" cy="8731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12" name="Oval 1411"/>
            <p:cNvSpPr/>
            <p:nvPr/>
          </p:nvSpPr>
          <p:spPr bwMode="auto">
            <a:xfrm rot="14405035">
              <a:off x="5886157" y="4627854"/>
              <a:ext cx="90487" cy="8731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13" name="Oval 1412"/>
            <p:cNvSpPr/>
            <p:nvPr/>
          </p:nvSpPr>
          <p:spPr bwMode="auto">
            <a:xfrm rot="14405035">
              <a:off x="5975850" y="4541336"/>
              <a:ext cx="90487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14" name="Oval 1413"/>
            <p:cNvSpPr/>
            <p:nvPr/>
          </p:nvSpPr>
          <p:spPr bwMode="auto">
            <a:xfrm rot="14405035">
              <a:off x="6081420" y="4461166"/>
              <a:ext cx="93662" cy="8731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15" name="Oval 1414"/>
            <p:cNvSpPr/>
            <p:nvPr/>
          </p:nvSpPr>
          <p:spPr bwMode="auto">
            <a:xfrm rot="14405035">
              <a:off x="6186194" y="4397667"/>
              <a:ext cx="90488" cy="8731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16" name="Oval 1415"/>
            <p:cNvSpPr/>
            <p:nvPr/>
          </p:nvSpPr>
          <p:spPr bwMode="auto">
            <a:xfrm rot="14405035">
              <a:off x="6291763" y="4341311"/>
              <a:ext cx="90487" cy="88900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17" name="Oval 1416"/>
            <p:cNvSpPr/>
            <p:nvPr/>
          </p:nvSpPr>
          <p:spPr bwMode="auto">
            <a:xfrm rot="14405035">
              <a:off x="6404475" y="4298448"/>
              <a:ext cx="90488" cy="88900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18" name="Oval 1417"/>
            <p:cNvSpPr/>
            <p:nvPr/>
          </p:nvSpPr>
          <p:spPr bwMode="auto">
            <a:xfrm rot="14405035">
              <a:off x="6505282" y="4269079"/>
              <a:ext cx="90488" cy="90487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19" name="Oval 1418"/>
            <p:cNvSpPr/>
            <p:nvPr/>
          </p:nvSpPr>
          <p:spPr bwMode="auto">
            <a:xfrm rot="14405035">
              <a:off x="6464800" y="4168273"/>
              <a:ext cx="90488" cy="88900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20" name="Oval 1419"/>
            <p:cNvSpPr/>
            <p:nvPr/>
          </p:nvSpPr>
          <p:spPr bwMode="auto">
            <a:xfrm rot="14405035">
              <a:off x="6348119" y="4203992"/>
              <a:ext cx="90487" cy="90488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21" name="Oval 1420"/>
            <p:cNvSpPr/>
            <p:nvPr/>
          </p:nvSpPr>
          <p:spPr bwMode="auto">
            <a:xfrm rot="14405035">
              <a:off x="6239376" y="4247647"/>
              <a:ext cx="88900" cy="87313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22" name="Oval 1421"/>
            <p:cNvSpPr/>
            <p:nvPr/>
          </p:nvSpPr>
          <p:spPr bwMode="auto">
            <a:xfrm rot="13119589">
              <a:off x="6125869" y="42976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23" name="Oval 1422"/>
            <p:cNvSpPr/>
            <p:nvPr/>
          </p:nvSpPr>
          <p:spPr bwMode="auto">
            <a:xfrm rot="13119589">
              <a:off x="6027444" y="4361154"/>
              <a:ext cx="87313" cy="9366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24" name="Oval 1423"/>
            <p:cNvSpPr/>
            <p:nvPr/>
          </p:nvSpPr>
          <p:spPr bwMode="auto">
            <a:xfrm rot="13119589">
              <a:off x="5914732" y="443894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25" name="Oval 1424"/>
            <p:cNvSpPr/>
            <p:nvPr/>
          </p:nvSpPr>
          <p:spPr bwMode="auto">
            <a:xfrm rot="13119589">
              <a:off x="5827419" y="45246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26" name="Oval 1425"/>
            <p:cNvSpPr/>
            <p:nvPr/>
          </p:nvSpPr>
          <p:spPr bwMode="auto">
            <a:xfrm rot="11904008">
              <a:off x="5748044" y="4618329"/>
              <a:ext cx="90488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27" name="Oval 1426"/>
            <p:cNvSpPr/>
            <p:nvPr/>
          </p:nvSpPr>
          <p:spPr bwMode="auto">
            <a:xfrm rot="11904008">
              <a:off x="5679782" y="4713579"/>
              <a:ext cx="87312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28" name="Oval 1427"/>
            <p:cNvSpPr/>
            <p:nvPr/>
          </p:nvSpPr>
          <p:spPr bwMode="auto">
            <a:xfrm rot="11904008">
              <a:off x="5616282" y="48183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29" name="Oval 1428"/>
            <p:cNvSpPr/>
            <p:nvPr/>
          </p:nvSpPr>
          <p:spPr bwMode="auto">
            <a:xfrm rot="11904008">
              <a:off x="5565482" y="493106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30" name="Oval 1429"/>
            <p:cNvSpPr/>
            <p:nvPr/>
          </p:nvSpPr>
          <p:spPr bwMode="auto">
            <a:xfrm rot="10618562">
              <a:off x="5524207" y="5043779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31" name="Oval 1430"/>
            <p:cNvSpPr/>
            <p:nvPr/>
          </p:nvSpPr>
          <p:spPr bwMode="auto">
            <a:xfrm rot="10618562">
              <a:off x="5492457" y="51612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32" name="Oval 1431"/>
            <p:cNvSpPr/>
            <p:nvPr/>
          </p:nvSpPr>
          <p:spPr bwMode="auto">
            <a:xfrm rot="10618562">
              <a:off x="5470232" y="5286667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33" name="Oval 1432"/>
            <p:cNvSpPr/>
            <p:nvPr/>
          </p:nvSpPr>
          <p:spPr bwMode="auto">
            <a:xfrm rot="10618562">
              <a:off x="5460707" y="54120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34" name="Oval 1433"/>
            <p:cNvSpPr/>
            <p:nvPr/>
          </p:nvSpPr>
          <p:spPr bwMode="auto">
            <a:xfrm>
              <a:off x="6406857" y="4065879"/>
              <a:ext cx="88900" cy="90488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35" name="Oval 1434"/>
            <p:cNvSpPr/>
            <p:nvPr/>
          </p:nvSpPr>
          <p:spPr bwMode="auto">
            <a:xfrm>
              <a:off x="6290969" y="4103979"/>
              <a:ext cx="90488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36" name="Oval 1435"/>
            <p:cNvSpPr/>
            <p:nvPr/>
          </p:nvSpPr>
          <p:spPr bwMode="auto">
            <a:xfrm rot="20755409">
              <a:off x="6183019" y="4143667"/>
              <a:ext cx="87313" cy="90487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37" name="Oval 1436"/>
            <p:cNvSpPr/>
            <p:nvPr/>
          </p:nvSpPr>
          <p:spPr bwMode="auto">
            <a:xfrm rot="20755409">
              <a:off x="6079832" y="4202404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38" name="Oval 1437"/>
            <p:cNvSpPr/>
            <p:nvPr/>
          </p:nvSpPr>
          <p:spPr bwMode="auto">
            <a:xfrm rot="20755409">
              <a:off x="5975057" y="42643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39" name="Oval 1438"/>
            <p:cNvSpPr/>
            <p:nvPr/>
          </p:nvSpPr>
          <p:spPr bwMode="auto">
            <a:xfrm rot="19867819">
              <a:off x="5867107" y="4338929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40" name="Oval 1439"/>
            <p:cNvSpPr/>
            <p:nvPr/>
          </p:nvSpPr>
          <p:spPr bwMode="auto">
            <a:xfrm rot="19867819">
              <a:off x="5778207" y="44230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41" name="Oval 1440"/>
            <p:cNvSpPr/>
            <p:nvPr/>
          </p:nvSpPr>
          <p:spPr bwMode="auto">
            <a:xfrm rot="19867819">
              <a:off x="5692482" y="45103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42" name="Oval 1441"/>
            <p:cNvSpPr/>
            <p:nvPr/>
          </p:nvSpPr>
          <p:spPr bwMode="auto">
            <a:xfrm rot="19023228">
              <a:off x="5617869" y="460721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43" name="Oval 1442"/>
            <p:cNvSpPr/>
            <p:nvPr/>
          </p:nvSpPr>
          <p:spPr bwMode="auto">
            <a:xfrm rot="19023228">
              <a:off x="5552782" y="47088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44" name="Oval 1443"/>
            <p:cNvSpPr/>
            <p:nvPr/>
          </p:nvSpPr>
          <p:spPr bwMode="auto">
            <a:xfrm rot="19023228">
              <a:off x="5495632" y="4816767"/>
              <a:ext cx="90487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45" name="Oval 1444"/>
            <p:cNvSpPr/>
            <p:nvPr/>
          </p:nvSpPr>
          <p:spPr bwMode="auto">
            <a:xfrm rot="19023228">
              <a:off x="5449594" y="49263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46" name="Oval 1445"/>
            <p:cNvSpPr/>
            <p:nvPr/>
          </p:nvSpPr>
          <p:spPr bwMode="auto">
            <a:xfrm rot="19023228">
              <a:off x="5411494" y="50437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47" name="Oval 1446"/>
            <p:cNvSpPr/>
            <p:nvPr/>
          </p:nvSpPr>
          <p:spPr bwMode="auto">
            <a:xfrm rot="19023228">
              <a:off x="5381332" y="51580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48" name="Oval 1447"/>
            <p:cNvSpPr/>
            <p:nvPr/>
          </p:nvSpPr>
          <p:spPr bwMode="auto">
            <a:xfrm rot="19023228">
              <a:off x="5365457" y="5283492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49" name="Oval 1448"/>
            <p:cNvSpPr/>
            <p:nvPr/>
          </p:nvSpPr>
          <p:spPr bwMode="auto">
            <a:xfrm rot="19023228">
              <a:off x="5355932" y="540731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50" name="Oval 1449"/>
            <p:cNvSpPr/>
            <p:nvPr/>
          </p:nvSpPr>
          <p:spPr bwMode="auto">
            <a:xfrm rot="19023228">
              <a:off x="5244807" y="5404142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51" name="Oval 1450"/>
            <p:cNvSpPr/>
            <p:nvPr/>
          </p:nvSpPr>
          <p:spPr bwMode="auto">
            <a:xfrm rot="19023228">
              <a:off x="5255919" y="5278729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52" name="Oval 1451"/>
            <p:cNvSpPr/>
            <p:nvPr/>
          </p:nvSpPr>
          <p:spPr bwMode="auto">
            <a:xfrm rot="19023228">
              <a:off x="5270207" y="51612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53" name="Oval 1452"/>
            <p:cNvSpPr/>
            <p:nvPr/>
          </p:nvSpPr>
          <p:spPr bwMode="auto">
            <a:xfrm rot="19023228">
              <a:off x="5298782" y="50437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54" name="Oval 1453"/>
            <p:cNvSpPr/>
            <p:nvPr/>
          </p:nvSpPr>
          <p:spPr bwMode="auto">
            <a:xfrm rot="19023228">
              <a:off x="5335294" y="49263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55" name="Oval 1454"/>
            <p:cNvSpPr/>
            <p:nvPr/>
          </p:nvSpPr>
          <p:spPr bwMode="auto">
            <a:xfrm rot="19023228">
              <a:off x="5378157" y="48167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56" name="Oval 1455"/>
            <p:cNvSpPr/>
            <p:nvPr/>
          </p:nvSpPr>
          <p:spPr bwMode="auto">
            <a:xfrm rot="19023228">
              <a:off x="5433719" y="4707229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57" name="Oval 1456"/>
            <p:cNvSpPr/>
            <p:nvPr/>
          </p:nvSpPr>
          <p:spPr bwMode="auto">
            <a:xfrm rot="19023228">
              <a:off x="5494044" y="4597692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58" name="Oval 1457"/>
            <p:cNvSpPr/>
            <p:nvPr/>
          </p:nvSpPr>
          <p:spPr bwMode="auto">
            <a:xfrm rot="19023228">
              <a:off x="5562307" y="4497679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59" name="Oval 1458"/>
            <p:cNvSpPr/>
            <p:nvPr/>
          </p:nvSpPr>
          <p:spPr bwMode="auto">
            <a:xfrm rot="19023228">
              <a:off x="5640094" y="4407192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60" name="Oval 1459"/>
            <p:cNvSpPr/>
            <p:nvPr/>
          </p:nvSpPr>
          <p:spPr bwMode="auto">
            <a:xfrm rot="19023228">
              <a:off x="5721057" y="432146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61" name="Oval 1460"/>
            <p:cNvSpPr/>
            <p:nvPr/>
          </p:nvSpPr>
          <p:spPr bwMode="auto">
            <a:xfrm rot="19023228">
              <a:off x="5809957" y="4242092"/>
              <a:ext cx="87312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62" name="Oval 1461"/>
            <p:cNvSpPr/>
            <p:nvPr/>
          </p:nvSpPr>
          <p:spPr bwMode="auto">
            <a:xfrm rot="19023228">
              <a:off x="5924257" y="4169067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63" name="Oval 1462"/>
            <p:cNvSpPr/>
            <p:nvPr/>
          </p:nvSpPr>
          <p:spPr bwMode="auto">
            <a:xfrm rot="19023228">
              <a:off x="6005219" y="4103979"/>
              <a:ext cx="88900" cy="9366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64" name="Oval 1463"/>
            <p:cNvSpPr/>
            <p:nvPr/>
          </p:nvSpPr>
          <p:spPr bwMode="auto">
            <a:xfrm rot="19023228">
              <a:off x="6114757" y="4050004"/>
              <a:ext cx="88900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65" name="Oval 1464"/>
            <p:cNvSpPr/>
            <p:nvPr/>
          </p:nvSpPr>
          <p:spPr bwMode="auto">
            <a:xfrm rot="19023228">
              <a:off x="6217944" y="4002379"/>
              <a:ext cx="88900" cy="88900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66" name="Oval 1465"/>
            <p:cNvSpPr/>
            <p:nvPr/>
          </p:nvSpPr>
          <p:spPr bwMode="auto">
            <a:xfrm rot="19023228">
              <a:off x="6332244" y="3959517"/>
              <a:ext cx="88900" cy="90487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67" name="Oval 1466"/>
            <p:cNvSpPr/>
            <p:nvPr/>
          </p:nvSpPr>
          <p:spPr bwMode="auto">
            <a:xfrm rot="19023228">
              <a:off x="5135269" y="5407317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68" name="Oval 1467"/>
            <p:cNvSpPr/>
            <p:nvPr/>
          </p:nvSpPr>
          <p:spPr bwMode="auto">
            <a:xfrm rot="19023228">
              <a:off x="5144794" y="52803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69" name="Oval 1468"/>
            <p:cNvSpPr/>
            <p:nvPr/>
          </p:nvSpPr>
          <p:spPr bwMode="auto">
            <a:xfrm rot="19023228">
              <a:off x="5162257" y="5158079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70" name="Oval 1469"/>
            <p:cNvSpPr/>
            <p:nvPr/>
          </p:nvSpPr>
          <p:spPr bwMode="auto">
            <a:xfrm rot="19023228">
              <a:off x="5189244" y="5034254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71" name="Oval 1470"/>
            <p:cNvSpPr/>
            <p:nvPr/>
          </p:nvSpPr>
          <p:spPr bwMode="auto">
            <a:xfrm rot="19023228">
              <a:off x="5220994" y="49167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72" name="Oval 1471"/>
            <p:cNvSpPr/>
            <p:nvPr/>
          </p:nvSpPr>
          <p:spPr bwMode="auto">
            <a:xfrm rot="19023228">
              <a:off x="5265444" y="4800892"/>
              <a:ext cx="90488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73" name="Oval 1472"/>
            <p:cNvSpPr/>
            <p:nvPr/>
          </p:nvSpPr>
          <p:spPr bwMode="auto">
            <a:xfrm rot="19023228">
              <a:off x="5317832" y="46881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74" name="Oval 1473"/>
            <p:cNvSpPr/>
            <p:nvPr/>
          </p:nvSpPr>
          <p:spPr bwMode="auto">
            <a:xfrm rot="19023228">
              <a:off x="5378157" y="45770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75" name="Oval 1474"/>
            <p:cNvSpPr/>
            <p:nvPr/>
          </p:nvSpPr>
          <p:spPr bwMode="auto">
            <a:xfrm rot="19023228">
              <a:off x="5444832" y="44722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76" name="Oval 1475"/>
            <p:cNvSpPr/>
            <p:nvPr/>
          </p:nvSpPr>
          <p:spPr bwMode="auto">
            <a:xfrm rot="19023228">
              <a:off x="5519444" y="4378617"/>
              <a:ext cx="90488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77" name="Oval 1476"/>
            <p:cNvSpPr/>
            <p:nvPr/>
          </p:nvSpPr>
          <p:spPr bwMode="auto">
            <a:xfrm rot="19023228">
              <a:off x="5600407" y="42833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78" name="Oval 1477"/>
            <p:cNvSpPr/>
            <p:nvPr/>
          </p:nvSpPr>
          <p:spPr bwMode="auto">
            <a:xfrm rot="19023228">
              <a:off x="5686132" y="42024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79" name="Oval 1478"/>
            <p:cNvSpPr/>
            <p:nvPr/>
          </p:nvSpPr>
          <p:spPr bwMode="auto">
            <a:xfrm rot="19023228">
              <a:off x="5782969" y="4119854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80" name="Oval 1479"/>
            <p:cNvSpPr/>
            <p:nvPr/>
          </p:nvSpPr>
          <p:spPr bwMode="auto">
            <a:xfrm rot="19023228">
              <a:off x="5894094" y="40531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81" name="Oval 1480"/>
            <p:cNvSpPr/>
            <p:nvPr/>
          </p:nvSpPr>
          <p:spPr bwMode="auto">
            <a:xfrm rot="19023228">
              <a:off x="5989344" y="3983329"/>
              <a:ext cx="87313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82" name="Oval 1481"/>
            <p:cNvSpPr/>
            <p:nvPr/>
          </p:nvSpPr>
          <p:spPr bwMode="auto">
            <a:xfrm rot="19023228">
              <a:off x="6094119" y="3932529"/>
              <a:ext cx="88900" cy="90488"/>
            </a:xfrm>
            <a:prstGeom prst="ellipse">
              <a:avLst/>
            </a:prstGeom>
            <a:solidFill>
              <a:srgbClr val="247BD7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83" name="Oval 1482"/>
            <p:cNvSpPr/>
            <p:nvPr/>
          </p:nvSpPr>
          <p:spPr bwMode="auto">
            <a:xfrm rot="19023228">
              <a:off x="6206832" y="3888079"/>
              <a:ext cx="88900" cy="90488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84" name="Oval 1483"/>
            <p:cNvSpPr/>
            <p:nvPr/>
          </p:nvSpPr>
          <p:spPr bwMode="auto">
            <a:xfrm rot="19023228">
              <a:off x="6154444" y="3786479"/>
              <a:ext cx="88900" cy="92075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85" name="Oval 1484"/>
            <p:cNvSpPr/>
            <p:nvPr/>
          </p:nvSpPr>
          <p:spPr bwMode="auto">
            <a:xfrm rot="19023228">
              <a:off x="6041732" y="383569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86" name="Oval 1485"/>
            <p:cNvSpPr/>
            <p:nvPr/>
          </p:nvSpPr>
          <p:spPr bwMode="auto">
            <a:xfrm rot="19023228">
              <a:off x="5932194" y="3888079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87" name="Oval 1486"/>
            <p:cNvSpPr/>
            <p:nvPr/>
          </p:nvSpPr>
          <p:spPr bwMode="auto">
            <a:xfrm rot="19023228">
              <a:off x="5843294" y="394999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88" name="Oval 1487"/>
            <p:cNvSpPr/>
            <p:nvPr/>
          </p:nvSpPr>
          <p:spPr bwMode="auto">
            <a:xfrm rot="19023228">
              <a:off x="5728994" y="401984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89" name="Oval 1488"/>
            <p:cNvSpPr/>
            <p:nvPr/>
          </p:nvSpPr>
          <p:spPr bwMode="auto">
            <a:xfrm rot="19023228">
              <a:off x="5633744" y="4103979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90" name="Oval 1489"/>
            <p:cNvSpPr/>
            <p:nvPr/>
          </p:nvSpPr>
          <p:spPr bwMode="auto">
            <a:xfrm rot="19023228">
              <a:off x="5544844" y="41817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91" name="Oval 1490"/>
            <p:cNvSpPr/>
            <p:nvPr/>
          </p:nvSpPr>
          <p:spPr bwMode="auto">
            <a:xfrm rot="19023228">
              <a:off x="5462294" y="427384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92" name="Oval 1491"/>
            <p:cNvSpPr/>
            <p:nvPr/>
          </p:nvSpPr>
          <p:spPr bwMode="auto">
            <a:xfrm rot="19023228">
              <a:off x="5386094" y="43659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93" name="Oval 1492"/>
            <p:cNvSpPr/>
            <p:nvPr/>
          </p:nvSpPr>
          <p:spPr bwMode="auto">
            <a:xfrm rot="19023228">
              <a:off x="5313069" y="44675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94" name="Oval 1493"/>
            <p:cNvSpPr/>
            <p:nvPr/>
          </p:nvSpPr>
          <p:spPr bwMode="auto">
            <a:xfrm rot="19023228">
              <a:off x="5255919" y="4578642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95" name="Oval 1494"/>
            <p:cNvSpPr/>
            <p:nvPr/>
          </p:nvSpPr>
          <p:spPr bwMode="auto">
            <a:xfrm rot="19023228">
              <a:off x="5195594" y="4686592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96" name="Oval 1495"/>
            <p:cNvSpPr/>
            <p:nvPr/>
          </p:nvSpPr>
          <p:spPr bwMode="auto">
            <a:xfrm rot="19023228">
              <a:off x="5147969" y="4800892"/>
              <a:ext cx="90488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97" name="Oval 1496"/>
            <p:cNvSpPr/>
            <p:nvPr/>
          </p:nvSpPr>
          <p:spPr bwMode="auto">
            <a:xfrm rot="19023228">
              <a:off x="5111457" y="4915192"/>
              <a:ext cx="87312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98" name="Oval 1497"/>
            <p:cNvSpPr/>
            <p:nvPr/>
          </p:nvSpPr>
          <p:spPr bwMode="auto">
            <a:xfrm rot="19023228">
              <a:off x="5073357" y="503425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499" name="Oval 1498"/>
            <p:cNvSpPr/>
            <p:nvPr/>
          </p:nvSpPr>
          <p:spPr bwMode="auto">
            <a:xfrm rot="19023228">
              <a:off x="5051132" y="5156492"/>
              <a:ext cx="87312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00" name="Oval 1499"/>
            <p:cNvSpPr/>
            <p:nvPr/>
          </p:nvSpPr>
          <p:spPr bwMode="auto">
            <a:xfrm rot="19023228">
              <a:off x="5038432" y="5280317"/>
              <a:ext cx="87312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01" name="Oval 1500"/>
            <p:cNvSpPr/>
            <p:nvPr/>
          </p:nvSpPr>
          <p:spPr bwMode="auto">
            <a:xfrm rot="19023228">
              <a:off x="5027319" y="5407317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02" name="Oval 1501"/>
            <p:cNvSpPr/>
            <p:nvPr/>
          </p:nvSpPr>
          <p:spPr bwMode="auto">
            <a:xfrm rot="19023228">
              <a:off x="4916194" y="5407317"/>
              <a:ext cx="90488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03" name="Oval 1502"/>
            <p:cNvSpPr/>
            <p:nvPr/>
          </p:nvSpPr>
          <p:spPr bwMode="auto">
            <a:xfrm rot="19023228">
              <a:off x="4927307" y="52819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04" name="Oval 1503"/>
            <p:cNvSpPr/>
            <p:nvPr/>
          </p:nvSpPr>
          <p:spPr bwMode="auto">
            <a:xfrm rot="19023228">
              <a:off x="4938419" y="5161254"/>
              <a:ext cx="90488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05" name="Oval 1504"/>
            <p:cNvSpPr/>
            <p:nvPr/>
          </p:nvSpPr>
          <p:spPr bwMode="auto">
            <a:xfrm rot="19023228">
              <a:off x="4962232" y="5037429"/>
              <a:ext cx="90487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06" name="Oval 1505"/>
            <p:cNvSpPr/>
            <p:nvPr/>
          </p:nvSpPr>
          <p:spPr bwMode="auto">
            <a:xfrm rot="19023228">
              <a:off x="4992394" y="491360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07" name="Oval 1506"/>
            <p:cNvSpPr/>
            <p:nvPr/>
          </p:nvSpPr>
          <p:spPr bwMode="auto">
            <a:xfrm rot="19023228">
              <a:off x="5028907" y="480247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08" name="Oval 1507"/>
            <p:cNvSpPr/>
            <p:nvPr/>
          </p:nvSpPr>
          <p:spPr bwMode="auto">
            <a:xfrm rot="19023228">
              <a:off x="5073357" y="4681829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09" name="Oval 1508"/>
            <p:cNvSpPr/>
            <p:nvPr/>
          </p:nvSpPr>
          <p:spPr bwMode="auto">
            <a:xfrm rot="19023228">
              <a:off x="5130507" y="4573879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10" name="Oval 1509"/>
            <p:cNvSpPr/>
            <p:nvPr/>
          </p:nvSpPr>
          <p:spPr bwMode="auto">
            <a:xfrm rot="19023228">
              <a:off x="5189244" y="4461167"/>
              <a:ext cx="90488" cy="93662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11" name="Oval 1510"/>
            <p:cNvSpPr/>
            <p:nvPr/>
          </p:nvSpPr>
          <p:spPr bwMode="auto">
            <a:xfrm rot="19023228">
              <a:off x="5254332" y="4361154"/>
              <a:ext cx="88900" cy="93663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12" name="Oval 1511"/>
            <p:cNvSpPr/>
            <p:nvPr/>
          </p:nvSpPr>
          <p:spPr bwMode="auto">
            <a:xfrm rot="19023228">
              <a:off x="5325769" y="4262729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13" name="Oval 1512"/>
            <p:cNvSpPr/>
            <p:nvPr/>
          </p:nvSpPr>
          <p:spPr bwMode="auto">
            <a:xfrm rot="19023228">
              <a:off x="5406732" y="4170654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14" name="Oval 1513"/>
            <p:cNvSpPr/>
            <p:nvPr/>
          </p:nvSpPr>
          <p:spPr bwMode="auto">
            <a:xfrm rot="19023228">
              <a:off x="5489282" y="4081754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15" name="Oval 1514"/>
            <p:cNvSpPr/>
            <p:nvPr/>
          </p:nvSpPr>
          <p:spPr bwMode="auto">
            <a:xfrm rot="19023228">
              <a:off x="5581357" y="4003967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16" name="Oval 1515"/>
            <p:cNvSpPr/>
            <p:nvPr/>
          </p:nvSpPr>
          <p:spPr bwMode="auto">
            <a:xfrm rot="19023228">
              <a:off x="5675019" y="392141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17" name="Oval 1516"/>
            <p:cNvSpPr/>
            <p:nvPr/>
          </p:nvSpPr>
          <p:spPr bwMode="auto">
            <a:xfrm rot="19023228">
              <a:off x="5787732" y="3856329"/>
              <a:ext cx="90487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18" name="Oval 1517"/>
            <p:cNvSpPr/>
            <p:nvPr/>
          </p:nvSpPr>
          <p:spPr bwMode="auto">
            <a:xfrm rot="19023228">
              <a:off x="5879807" y="3791242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19" name="Oval 1518"/>
            <p:cNvSpPr/>
            <p:nvPr/>
          </p:nvSpPr>
          <p:spPr bwMode="auto">
            <a:xfrm rot="19023228">
              <a:off x="5982994" y="3737267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20" name="Oval 1519"/>
            <p:cNvSpPr/>
            <p:nvPr/>
          </p:nvSpPr>
          <p:spPr bwMode="auto">
            <a:xfrm rot="19023228">
              <a:off x="6094119" y="3689642"/>
              <a:ext cx="88900" cy="90487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21" name="Oval 1520"/>
            <p:cNvSpPr/>
            <p:nvPr/>
          </p:nvSpPr>
          <p:spPr bwMode="auto">
            <a:xfrm rot="19023228">
              <a:off x="6210007" y="3651542"/>
              <a:ext cx="87312" cy="90487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22" name="Oval 1521"/>
            <p:cNvSpPr/>
            <p:nvPr/>
          </p:nvSpPr>
          <p:spPr bwMode="auto">
            <a:xfrm rot="19023228">
              <a:off x="6152857" y="3553117"/>
              <a:ext cx="88900" cy="92075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23" name="Oval 1522"/>
            <p:cNvSpPr/>
            <p:nvPr/>
          </p:nvSpPr>
          <p:spPr bwMode="auto">
            <a:xfrm rot="19023228">
              <a:off x="6040144" y="3592804"/>
              <a:ext cx="87313" cy="92075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24" name="Oval 1523"/>
            <p:cNvSpPr/>
            <p:nvPr/>
          </p:nvSpPr>
          <p:spPr bwMode="auto">
            <a:xfrm rot="19023228">
              <a:off x="5929019" y="36436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25" name="Oval 1524"/>
            <p:cNvSpPr/>
            <p:nvPr/>
          </p:nvSpPr>
          <p:spPr bwMode="auto">
            <a:xfrm rot="19023228">
              <a:off x="5821069" y="3695992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26" name="Oval 1525"/>
            <p:cNvSpPr/>
            <p:nvPr/>
          </p:nvSpPr>
          <p:spPr bwMode="auto">
            <a:xfrm rot="19023228">
              <a:off x="5736932" y="375949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27" name="Oval 1526"/>
            <p:cNvSpPr/>
            <p:nvPr/>
          </p:nvSpPr>
          <p:spPr bwMode="auto">
            <a:xfrm rot="19023228">
              <a:off x="5622632" y="382775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28" name="Oval 1527"/>
            <p:cNvSpPr/>
            <p:nvPr/>
          </p:nvSpPr>
          <p:spPr bwMode="auto">
            <a:xfrm rot="19023228">
              <a:off x="5525794" y="3903954"/>
              <a:ext cx="88900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29" name="Oval 1528"/>
            <p:cNvSpPr/>
            <p:nvPr/>
          </p:nvSpPr>
          <p:spPr bwMode="auto">
            <a:xfrm rot="19023228">
              <a:off x="5432132" y="3978567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30" name="Oval 1529"/>
            <p:cNvSpPr/>
            <p:nvPr/>
          </p:nvSpPr>
          <p:spPr bwMode="auto">
            <a:xfrm rot="19023228">
              <a:off x="5352757" y="4070642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31" name="Oval 1530"/>
            <p:cNvSpPr/>
            <p:nvPr/>
          </p:nvSpPr>
          <p:spPr bwMode="auto">
            <a:xfrm rot="19023228">
              <a:off x="5268619" y="4159542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32" name="Oval 1531"/>
            <p:cNvSpPr/>
            <p:nvPr/>
          </p:nvSpPr>
          <p:spPr bwMode="auto">
            <a:xfrm rot="19023228">
              <a:off x="5195594" y="425479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33" name="Oval 1532"/>
            <p:cNvSpPr/>
            <p:nvPr/>
          </p:nvSpPr>
          <p:spPr bwMode="auto">
            <a:xfrm rot="19023228">
              <a:off x="5122569" y="4356392"/>
              <a:ext cx="88900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34" name="Oval 1533"/>
            <p:cNvSpPr/>
            <p:nvPr/>
          </p:nvSpPr>
          <p:spPr bwMode="auto">
            <a:xfrm rot="19023228">
              <a:off x="5065419" y="4459579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35" name="Oval 1534"/>
            <p:cNvSpPr/>
            <p:nvPr/>
          </p:nvSpPr>
          <p:spPr bwMode="auto">
            <a:xfrm rot="19023228">
              <a:off x="5003507" y="4569117"/>
              <a:ext cx="87312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36" name="Oval 1535"/>
            <p:cNvSpPr/>
            <p:nvPr/>
          </p:nvSpPr>
          <p:spPr bwMode="auto">
            <a:xfrm rot="19023228">
              <a:off x="4957469" y="4683417"/>
              <a:ext cx="87313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37" name="Oval 1536"/>
            <p:cNvSpPr/>
            <p:nvPr/>
          </p:nvSpPr>
          <p:spPr bwMode="auto">
            <a:xfrm rot="19023228">
              <a:off x="4913019" y="4800892"/>
              <a:ext cx="87313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38" name="Oval 1537"/>
            <p:cNvSpPr/>
            <p:nvPr/>
          </p:nvSpPr>
          <p:spPr bwMode="auto">
            <a:xfrm rot="19023228">
              <a:off x="4882857" y="4913604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39" name="Oval 1538"/>
            <p:cNvSpPr/>
            <p:nvPr/>
          </p:nvSpPr>
          <p:spPr bwMode="auto">
            <a:xfrm rot="19023228">
              <a:off x="4852694" y="5040604"/>
              <a:ext cx="87313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40" name="Oval 1539"/>
            <p:cNvSpPr/>
            <p:nvPr/>
          </p:nvSpPr>
          <p:spPr bwMode="auto">
            <a:xfrm rot="19023228">
              <a:off x="4830469" y="5161254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41" name="Oval 1540"/>
            <p:cNvSpPr/>
            <p:nvPr/>
          </p:nvSpPr>
          <p:spPr bwMode="auto">
            <a:xfrm rot="19023228">
              <a:off x="4817769" y="5283492"/>
              <a:ext cx="90488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42" name="Oval 1541"/>
            <p:cNvSpPr/>
            <p:nvPr/>
          </p:nvSpPr>
          <p:spPr bwMode="auto">
            <a:xfrm rot="19023228">
              <a:off x="4811419" y="540572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43" name="Oval 1542"/>
            <p:cNvSpPr/>
            <p:nvPr/>
          </p:nvSpPr>
          <p:spPr bwMode="auto">
            <a:xfrm rot="19023228">
              <a:off x="4698707" y="540731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44" name="Oval 1543"/>
            <p:cNvSpPr/>
            <p:nvPr/>
          </p:nvSpPr>
          <p:spPr bwMode="auto">
            <a:xfrm rot="19023228">
              <a:off x="4711407" y="5277142"/>
              <a:ext cx="87312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45" name="Oval 1544"/>
            <p:cNvSpPr/>
            <p:nvPr/>
          </p:nvSpPr>
          <p:spPr bwMode="auto">
            <a:xfrm rot="19023228">
              <a:off x="4716169" y="5158079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46" name="Oval 1545"/>
            <p:cNvSpPr/>
            <p:nvPr/>
          </p:nvSpPr>
          <p:spPr bwMode="auto">
            <a:xfrm rot="19023228">
              <a:off x="4739982" y="5034254"/>
              <a:ext cx="90487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47" name="Oval 1546"/>
            <p:cNvSpPr/>
            <p:nvPr/>
          </p:nvSpPr>
          <p:spPr bwMode="auto">
            <a:xfrm rot="19023228">
              <a:off x="4765382" y="4918367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48" name="Oval 1547"/>
            <p:cNvSpPr/>
            <p:nvPr/>
          </p:nvSpPr>
          <p:spPr bwMode="auto">
            <a:xfrm rot="19023228">
              <a:off x="4798719" y="4800892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49" name="Oval 1548"/>
            <p:cNvSpPr/>
            <p:nvPr/>
          </p:nvSpPr>
          <p:spPr bwMode="auto">
            <a:xfrm rot="19023228">
              <a:off x="4836819" y="4686592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50" name="Oval 1549"/>
            <p:cNvSpPr/>
            <p:nvPr/>
          </p:nvSpPr>
          <p:spPr bwMode="auto">
            <a:xfrm rot="19023228">
              <a:off x="4887619" y="4567529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51" name="Oval 1550"/>
            <p:cNvSpPr/>
            <p:nvPr/>
          </p:nvSpPr>
          <p:spPr bwMode="auto">
            <a:xfrm rot="19023228">
              <a:off x="4936832" y="4459579"/>
              <a:ext cx="88900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52" name="Oval 1551"/>
            <p:cNvSpPr/>
            <p:nvPr/>
          </p:nvSpPr>
          <p:spPr bwMode="auto">
            <a:xfrm rot="19023228">
              <a:off x="4998744" y="4356392"/>
              <a:ext cx="90488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53" name="Oval 1552"/>
            <p:cNvSpPr/>
            <p:nvPr/>
          </p:nvSpPr>
          <p:spPr bwMode="auto">
            <a:xfrm rot="19023228">
              <a:off x="5063832" y="4253204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54" name="Oval 1553"/>
            <p:cNvSpPr/>
            <p:nvPr/>
          </p:nvSpPr>
          <p:spPr bwMode="auto">
            <a:xfrm rot="19023228">
              <a:off x="5135269" y="4145254"/>
              <a:ext cx="87313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55" name="Oval 1554"/>
            <p:cNvSpPr/>
            <p:nvPr/>
          </p:nvSpPr>
          <p:spPr bwMode="auto">
            <a:xfrm rot="19023228">
              <a:off x="5213057" y="4057942"/>
              <a:ext cx="87312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56" name="Oval 1555"/>
            <p:cNvSpPr/>
            <p:nvPr/>
          </p:nvSpPr>
          <p:spPr bwMode="auto">
            <a:xfrm rot="19023228">
              <a:off x="5292432" y="3962692"/>
              <a:ext cx="90487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57" name="Oval 1556"/>
            <p:cNvSpPr/>
            <p:nvPr/>
          </p:nvSpPr>
          <p:spPr bwMode="auto">
            <a:xfrm rot="19023228">
              <a:off x="5378157" y="3878554"/>
              <a:ext cx="87312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58" name="Oval 1557"/>
            <p:cNvSpPr/>
            <p:nvPr/>
          </p:nvSpPr>
          <p:spPr bwMode="auto">
            <a:xfrm rot="19023228">
              <a:off x="5470232" y="3800767"/>
              <a:ext cx="88900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59" name="Oval 1558"/>
            <p:cNvSpPr/>
            <p:nvPr/>
          </p:nvSpPr>
          <p:spPr bwMode="auto">
            <a:xfrm rot="19023228">
              <a:off x="5565482" y="3730917"/>
              <a:ext cx="87312" cy="90487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60" name="Oval 1559"/>
            <p:cNvSpPr/>
            <p:nvPr/>
          </p:nvSpPr>
          <p:spPr bwMode="auto">
            <a:xfrm rot="19023228">
              <a:off x="5667082" y="3657892"/>
              <a:ext cx="87312" cy="92075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61" name="Oval 1560"/>
            <p:cNvSpPr/>
            <p:nvPr/>
          </p:nvSpPr>
          <p:spPr bwMode="auto">
            <a:xfrm rot="19023228">
              <a:off x="5767094" y="3599154"/>
              <a:ext cx="90488" cy="88900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62" name="Oval 1561"/>
            <p:cNvSpPr/>
            <p:nvPr/>
          </p:nvSpPr>
          <p:spPr bwMode="auto">
            <a:xfrm rot="19023228">
              <a:off x="5875044" y="3542004"/>
              <a:ext cx="90488" cy="90488"/>
            </a:xfrm>
            <a:prstGeom prst="ellipse">
              <a:avLst/>
            </a:prstGeom>
            <a:solidFill>
              <a:srgbClr val="007AD6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63" name="Oval 1562"/>
            <p:cNvSpPr/>
            <p:nvPr/>
          </p:nvSpPr>
          <p:spPr bwMode="auto">
            <a:xfrm rot="19023228">
              <a:off x="5984582" y="3494379"/>
              <a:ext cx="88900" cy="88900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64" name="Oval 1563"/>
            <p:cNvSpPr/>
            <p:nvPr/>
          </p:nvSpPr>
          <p:spPr bwMode="auto">
            <a:xfrm rot="19023228">
              <a:off x="6097294" y="3449929"/>
              <a:ext cx="88900" cy="90488"/>
            </a:xfrm>
            <a:prstGeom prst="ellipse">
              <a:avLst/>
            </a:prstGeom>
            <a:solidFill>
              <a:srgbClr val="247AD5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65" name="Oval 1564"/>
            <p:cNvSpPr/>
            <p:nvPr/>
          </p:nvSpPr>
          <p:spPr bwMode="auto">
            <a:xfrm>
              <a:off x="6741819" y="4467517"/>
              <a:ext cx="88900" cy="90487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grpSp>
          <p:nvGrpSpPr>
            <p:cNvPr id="90635" name="Group 10"/>
            <p:cNvGrpSpPr>
              <a:grpSpLocks/>
            </p:cNvGrpSpPr>
            <p:nvPr/>
          </p:nvGrpSpPr>
          <p:grpSpPr bwMode="auto">
            <a:xfrm>
              <a:off x="6642917" y="3286417"/>
              <a:ext cx="285210" cy="1388768"/>
              <a:chOff x="4495799" y="1802633"/>
              <a:chExt cx="323407" cy="1545405"/>
            </a:xfrm>
          </p:grpSpPr>
          <p:cxnSp>
            <p:nvCxnSpPr>
              <p:cNvPr id="1569" name="Straight Connector 1568"/>
              <p:cNvCxnSpPr/>
              <p:nvPr/>
            </p:nvCxnSpPr>
            <p:spPr>
              <a:xfrm flipH="1">
                <a:off x="4661950" y="1802633"/>
                <a:ext cx="0" cy="1731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0" name="Straight Connector 1569"/>
              <p:cNvCxnSpPr/>
              <p:nvPr/>
            </p:nvCxnSpPr>
            <p:spPr>
              <a:xfrm flipH="1">
                <a:off x="4661950" y="2115312"/>
                <a:ext cx="0" cy="11836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1" name="Straight Connector 1570"/>
              <p:cNvCxnSpPr/>
              <p:nvPr/>
            </p:nvCxnSpPr>
            <p:spPr>
              <a:xfrm flipH="1">
                <a:off x="4661950" y="2367930"/>
                <a:ext cx="0" cy="22965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2" name="Straight Connector 1571"/>
              <p:cNvCxnSpPr/>
              <p:nvPr/>
            </p:nvCxnSpPr>
            <p:spPr>
              <a:xfrm flipH="1">
                <a:off x="4661950" y="2730072"/>
                <a:ext cx="0" cy="12012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3" name="Straight Connector 1572"/>
              <p:cNvCxnSpPr/>
              <p:nvPr/>
            </p:nvCxnSpPr>
            <p:spPr>
              <a:xfrm flipH="1">
                <a:off x="4661950" y="2991522"/>
                <a:ext cx="0" cy="10952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4" name="Straight Connector 1573"/>
              <p:cNvCxnSpPr/>
              <p:nvPr/>
            </p:nvCxnSpPr>
            <p:spPr>
              <a:xfrm flipH="1">
                <a:off x="4660150" y="3240606"/>
                <a:ext cx="1800" cy="10775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5" name="Arc 1574"/>
              <p:cNvSpPr/>
              <p:nvPr/>
            </p:nvSpPr>
            <p:spPr>
              <a:xfrm rot="10800000">
                <a:off x="4588146" y="1956322"/>
                <a:ext cx="230414" cy="176655"/>
              </a:xfrm>
              <a:prstGeom prst="arc">
                <a:avLst>
                  <a:gd name="adj1" fmla="val 17762610"/>
                  <a:gd name="adj2" fmla="val 377233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576" name="Arc 1575"/>
              <p:cNvSpPr/>
              <p:nvPr/>
            </p:nvSpPr>
            <p:spPr>
              <a:xfrm rot="10800000">
                <a:off x="4588146" y="2212473"/>
                <a:ext cx="230414" cy="174888"/>
              </a:xfrm>
              <a:prstGeom prst="arc">
                <a:avLst>
                  <a:gd name="adj1" fmla="val 17762610"/>
                  <a:gd name="adj2" fmla="val 377233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577" name="Arc 1576"/>
              <p:cNvSpPr/>
              <p:nvPr/>
            </p:nvSpPr>
            <p:spPr>
              <a:xfrm>
                <a:off x="4496340" y="2579916"/>
                <a:ext cx="230414" cy="174888"/>
              </a:xfrm>
              <a:prstGeom prst="arc">
                <a:avLst>
                  <a:gd name="adj1" fmla="val 17762610"/>
                  <a:gd name="adj2" fmla="val 377233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578" name="Arc 1577"/>
              <p:cNvSpPr/>
              <p:nvPr/>
            </p:nvSpPr>
            <p:spPr>
              <a:xfrm>
                <a:off x="4496340" y="2832532"/>
                <a:ext cx="230414" cy="174889"/>
              </a:xfrm>
              <a:prstGeom prst="arc">
                <a:avLst>
                  <a:gd name="adj1" fmla="val 17762610"/>
                  <a:gd name="adj2" fmla="val 377233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579" name="Arc 1578"/>
              <p:cNvSpPr/>
              <p:nvPr/>
            </p:nvSpPr>
            <p:spPr>
              <a:xfrm>
                <a:off x="4496340" y="3083382"/>
                <a:ext cx="230414" cy="174889"/>
              </a:xfrm>
              <a:prstGeom prst="arc">
                <a:avLst>
                  <a:gd name="adj1" fmla="val 17762610"/>
                  <a:gd name="adj2" fmla="val 377233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p:sp>
          <p:nvSpPr>
            <p:cNvPr id="1567" name="Oval 1566"/>
            <p:cNvSpPr/>
            <p:nvPr/>
          </p:nvSpPr>
          <p:spPr bwMode="auto">
            <a:xfrm>
              <a:off x="6821194" y="3573754"/>
              <a:ext cx="87313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568" name="Oval 1567"/>
            <p:cNvSpPr/>
            <p:nvPr/>
          </p:nvSpPr>
          <p:spPr bwMode="auto">
            <a:xfrm>
              <a:off x="8564269" y="5399379"/>
              <a:ext cx="90488" cy="88900"/>
            </a:xfrm>
            <a:prstGeom prst="ellipse">
              <a:avLst/>
            </a:prstGeom>
            <a:solidFill>
              <a:srgbClr val="E21E1E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</p:grpSp>
      <p:sp>
        <p:nvSpPr>
          <p:cNvPr id="1580" name="Rectangle 1579"/>
          <p:cNvSpPr/>
          <p:nvPr/>
        </p:nvSpPr>
        <p:spPr>
          <a:xfrm flipH="1">
            <a:off x="4670430" y="1744266"/>
            <a:ext cx="136525" cy="102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" y="40229"/>
            <a:ext cx="8458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rgbClr val="4D4D4D"/>
                </a:solidFill>
                <a:uFill>
                  <a:solidFill>
                    <a:schemeClr val="tx1"/>
                  </a:solidFill>
                </a:uFill>
                <a:ea typeface="+mj-ea"/>
                <a:cs typeface="+mj-cs"/>
              </a:rPr>
              <a:t>Republicans  Retain Control Of House; Limit Democratic Gains In 2016 Elections</a:t>
            </a:r>
            <a:endParaRPr lang="en-US" sz="2800" dirty="0">
              <a:solidFill>
                <a:srgbClr val="4D4D4D"/>
              </a:solidFill>
              <a:uFill>
                <a:solidFill>
                  <a:schemeClr val="tx1"/>
                </a:solidFill>
              </a:u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5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Hogan Lovells">
      <a:dk1>
        <a:srgbClr val="4D5357"/>
      </a:dk1>
      <a:lt1>
        <a:srgbClr val="FFFFFF"/>
      </a:lt1>
      <a:dk2>
        <a:srgbClr val="2C5E4F"/>
      </a:dk2>
      <a:lt2>
        <a:srgbClr val="BED600"/>
      </a:lt2>
      <a:accent1>
        <a:srgbClr val="58A618"/>
      </a:accent1>
      <a:accent2>
        <a:srgbClr val="AAA38E"/>
      </a:accent2>
      <a:accent3>
        <a:srgbClr val="4B2942"/>
      </a:accent3>
      <a:accent4>
        <a:srgbClr val="5482AB"/>
      </a:accent4>
      <a:accent5>
        <a:srgbClr val="BEC5C2"/>
      </a:accent5>
      <a:accent6>
        <a:srgbClr val="557630"/>
      </a:accent6>
      <a:hlink>
        <a:srgbClr val="C50084"/>
      </a:hlink>
      <a:folHlink>
        <a:srgbClr val="FFA100"/>
      </a:folHlink>
    </a:clrScheme>
    <a:fontScheme name="HL_Theme">
      <a:majorFont>
        <a:latin typeface="Calibri"/>
        <a:ea typeface="Arial"/>
        <a:cs typeface="Arial"/>
      </a:majorFont>
      <a:minorFont>
        <a:latin typeface="Georgia"/>
        <a:ea typeface="Georgia"/>
        <a:cs typeface="Georgia"/>
      </a:minorFont>
    </a:fontScheme>
    <a:fmtScheme name="New Theme">
      <a: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 sz="11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1052</TotalTime>
  <Words>1142</Words>
  <Application>Microsoft Office PowerPoint</Application>
  <PresentationFormat>On-screen Show (16:9)</PresentationFormat>
  <Paragraphs>169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</vt:lpstr>
      <vt:lpstr>The U.S. Election Results Are In: A Look at What the Outcome Means for Mexico/U.S. Relations</vt:lpstr>
      <vt:lpstr>Introduction</vt:lpstr>
      <vt:lpstr>Hogan Lovells Presenters</vt:lpstr>
      <vt:lpstr>Mexico/U.S. Relations Going Forward</vt:lpstr>
      <vt:lpstr>Mexico/U.S. Bilateral Relations Going Forward</vt:lpstr>
      <vt:lpstr>The Results: Who Won – Who Lost</vt:lpstr>
      <vt:lpstr>PowerPoint Presentation</vt:lpstr>
      <vt:lpstr>Republican Party Retains A Majority In The Senate</vt:lpstr>
      <vt:lpstr>PowerPoint Presentation</vt:lpstr>
      <vt:lpstr>Analysis of Election Results: What Really Happened?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Pundits Miss The Trump Voters?</vt:lpstr>
      <vt:lpstr>Specific Issue Areas</vt:lpstr>
      <vt:lpstr>International Trade</vt:lpstr>
      <vt:lpstr>International Trade – What Should You Do?</vt:lpstr>
      <vt:lpstr>Trade (Mexico’s Perspective)</vt:lpstr>
      <vt:lpstr>Automotive</vt:lpstr>
      <vt:lpstr>Immigration</vt:lpstr>
      <vt:lpstr>Immigration (Mexico’s Perspective)</vt:lpstr>
      <vt:lpstr>Energy</vt:lpstr>
      <vt:lpstr>Tax/Infrastructure </vt:lpstr>
      <vt:lpstr>Monetary Policy</vt:lpstr>
      <vt:lpstr>Monetary Policy</vt:lpstr>
      <vt:lpstr>Q&amp;A</vt:lpstr>
    </vt:vector>
  </TitlesOfParts>
  <Company>Hogan Lovells US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this and then delete before using your presentation!</dc:title>
  <dc:creator>Michelle  Fountain-Lee</dc:creator>
  <cp:lastModifiedBy>Michelle  Fountain-Lee</cp:lastModifiedBy>
  <cp:revision>78</cp:revision>
  <cp:lastPrinted>2015-08-11T13:55:07Z</cp:lastPrinted>
  <dcterms:created xsi:type="dcterms:W3CDTF">2016-10-10T17:02:07Z</dcterms:created>
  <dcterms:modified xsi:type="dcterms:W3CDTF">2016-11-17T15:34:29Z</dcterms:modified>
</cp:coreProperties>
</file>